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25"/>
  </p:notesMasterIdLst>
  <p:sldIdLst>
    <p:sldId id="266" r:id="rId2"/>
    <p:sldId id="271" r:id="rId3"/>
    <p:sldId id="256" r:id="rId4"/>
    <p:sldId id="289" r:id="rId5"/>
    <p:sldId id="290" r:id="rId6"/>
    <p:sldId id="280" r:id="rId7"/>
    <p:sldId id="291" r:id="rId8"/>
    <p:sldId id="277" r:id="rId9"/>
    <p:sldId id="283" r:id="rId10"/>
    <p:sldId id="279" r:id="rId11"/>
    <p:sldId id="278" r:id="rId12"/>
    <p:sldId id="281" r:id="rId13"/>
    <p:sldId id="276" r:id="rId14"/>
    <p:sldId id="275" r:id="rId15"/>
    <p:sldId id="293" r:id="rId16"/>
    <p:sldId id="287" r:id="rId17"/>
    <p:sldId id="285" r:id="rId18"/>
    <p:sldId id="288" r:id="rId19"/>
    <p:sldId id="282" r:id="rId20"/>
    <p:sldId id="292" r:id="rId21"/>
    <p:sldId id="274" r:id="rId22"/>
    <p:sldId id="286" r:id="rId23"/>
    <p:sldId id="2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s Malave Campos" initials="JMC" lastIdx="2" clrIdx="0">
    <p:extLst>
      <p:ext uri="{19B8F6BF-5375-455C-9EA6-DF929625EA0E}">
        <p15:presenceInfo xmlns:p15="http://schemas.microsoft.com/office/powerpoint/2012/main" userId="S::JMalaveCampos@sensecorp.com::9fae0141-2cc8-4785-b15b-b35b0da2caf5" providerId="AD"/>
      </p:ext>
    </p:extLst>
  </p:cmAuthor>
  <p:cmAuthor id="2" name="jonasmalavec@hotmail.com" initials="jo" lastIdx="1" clrIdx="1">
    <p:extLst>
      <p:ext uri="{19B8F6BF-5375-455C-9EA6-DF929625EA0E}">
        <p15:presenceInfo xmlns:p15="http://schemas.microsoft.com/office/powerpoint/2012/main" userId="S::urn:spo:guest#jonasmalavec@hotmail.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FC1E8E-75DE-4071-B3E7-3411A69AE430}" v="418" dt="2021-04-09T21:27:24.063"/>
    <p1510:client id="{EDB53634-B0BD-4482-86D6-8CED22FE6D86}" v="890" dt="2021-04-09T06:07:19.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88" autoAdjust="0"/>
    <p:restoredTop sz="80779" autoAdjust="0"/>
  </p:normalViewPr>
  <p:slideViewPr>
    <p:cSldViewPr snapToGrid="0">
      <p:cViewPr varScale="1">
        <p:scale>
          <a:sx n="69" d="100"/>
          <a:sy n="69" d="100"/>
        </p:scale>
        <p:origin x="1157"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Malave Campos" userId="9fae0141-2cc8-4785-b15b-b35b0da2caf5" providerId="ADAL" clId="{D7FC1E8E-75DE-4071-B3E7-3411A69AE430}"/>
    <pc:docChg chg="undo custSel addSld delSld modSld sldOrd">
      <pc:chgData name="Jonas Malave Campos" userId="9fae0141-2cc8-4785-b15b-b35b0da2caf5" providerId="ADAL" clId="{D7FC1E8E-75DE-4071-B3E7-3411A69AE430}" dt="2021-04-10T00:06:09.861" v="6830" actId="2696"/>
      <pc:docMkLst>
        <pc:docMk/>
      </pc:docMkLst>
      <pc:sldChg chg="addSp delSp modSp mod modMedia setBg delAnim">
        <pc:chgData name="Jonas Malave Campos" userId="9fae0141-2cc8-4785-b15b-b35b0da2caf5" providerId="ADAL" clId="{D7FC1E8E-75DE-4071-B3E7-3411A69AE430}" dt="2021-04-09T21:27:50.723" v="6649" actId="1440"/>
        <pc:sldMkLst>
          <pc:docMk/>
          <pc:sldMk cId="889160389" sldId="256"/>
        </pc:sldMkLst>
        <pc:spChg chg="mod ord">
          <ac:chgData name="Jonas Malave Campos" userId="9fae0141-2cc8-4785-b15b-b35b0da2caf5" providerId="ADAL" clId="{D7FC1E8E-75DE-4071-B3E7-3411A69AE430}" dt="2021-04-09T21:08:08.224" v="6596" actId="113"/>
          <ac:spMkLst>
            <pc:docMk/>
            <pc:sldMk cId="889160389" sldId="256"/>
            <ac:spMk id="2" creationId="{F0DC8D15-6F5A-436C-8E41-DB4AB8D706A1}"/>
          </ac:spMkLst>
        </pc:spChg>
        <pc:spChg chg="add del">
          <ac:chgData name="Jonas Malave Campos" userId="9fae0141-2cc8-4785-b15b-b35b0da2caf5" providerId="ADAL" clId="{D7FC1E8E-75DE-4071-B3E7-3411A69AE430}" dt="2021-04-06T21:55:55.889" v="1750" actId="26606"/>
          <ac:spMkLst>
            <pc:docMk/>
            <pc:sldMk cId="889160389" sldId="256"/>
            <ac:spMk id="8" creationId="{C1DD1A8A-57D5-4A81-AD04-532B043C5611}"/>
          </ac:spMkLst>
        </pc:spChg>
        <pc:spChg chg="add del">
          <ac:chgData name="Jonas Malave Campos" userId="9fae0141-2cc8-4785-b15b-b35b0da2caf5" providerId="ADAL" clId="{D7FC1E8E-75DE-4071-B3E7-3411A69AE430}" dt="2021-04-06T21:55:55.889" v="1750" actId="26606"/>
          <ac:spMkLst>
            <pc:docMk/>
            <pc:sldMk cId="889160389" sldId="256"/>
            <ac:spMk id="10" creationId="{007891EC-4501-44ED-A8C8-B11B6DB767AB}"/>
          </ac:spMkLst>
        </pc:spChg>
        <pc:spChg chg="add del mod">
          <ac:chgData name="Jonas Malave Campos" userId="9fae0141-2cc8-4785-b15b-b35b0da2caf5" providerId="ADAL" clId="{D7FC1E8E-75DE-4071-B3E7-3411A69AE430}" dt="2021-04-09T16:02:33.227" v="3945" actId="478"/>
          <ac:spMkLst>
            <pc:docMk/>
            <pc:sldMk cId="889160389" sldId="256"/>
            <ac:spMk id="12" creationId="{5DF9848C-5067-49BE-8836-DBD306637AC9}"/>
          </ac:spMkLst>
        </pc:spChg>
        <pc:spChg chg="add mod">
          <ac:chgData name="Jonas Malave Campos" userId="9fae0141-2cc8-4785-b15b-b35b0da2caf5" providerId="ADAL" clId="{D7FC1E8E-75DE-4071-B3E7-3411A69AE430}" dt="2021-04-09T21:26:04.907" v="6632" actId="1076"/>
          <ac:spMkLst>
            <pc:docMk/>
            <pc:sldMk cId="889160389" sldId="256"/>
            <ac:spMk id="13" creationId="{793E5692-85AD-44AB-A75F-D3DF7940FFC7}"/>
          </ac:spMkLst>
        </pc:spChg>
        <pc:spChg chg="add mod">
          <ac:chgData name="Jonas Malave Campos" userId="9fae0141-2cc8-4785-b15b-b35b0da2caf5" providerId="ADAL" clId="{D7FC1E8E-75DE-4071-B3E7-3411A69AE430}" dt="2021-04-09T21:26:04.907" v="6632" actId="1076"/>
          <ac:spMkLst>
            <pc:docMk/>
            <pc:sldMk cId="889160389" sldId="256"/>
            <ac:spMk id="14" creationId="{D20BCC81-8344-4C0B-BE8D-9FD1C4D54305}"/>
          </ac:spMkLst>
        </pc:spChg>
        <pc:spChg chg="add mod">
          <ac:chgData name="Jonas Malave Campos" userId="9fae0141-2cc8-4785-b15b-b35b0da2caf5" providerId="ADAL" clId="{D7FC1E8E-75DE-4071-B3E7-3411A69AE430}" dt="2021-04-09T21:27:32.570" v="6647" actId="1076"/>
          <ac:spMkLst>
            <pc:docMk/>
            <pc:sldMk cId="889160389" sldId="256"/>
            <ac:spMk id="42" creationId="{221224BC-F9B0-4E83-9063-59C0A0CA48EE}"/>
          </ac:spMkLst>
        </pc:spChg>
        <pc:spChg chg="add mod">
          <ac:chgData name="Jonas Malave Campos" userId="9fae0141-2cc8-4785-b15b-b35b0da2caf5" providerId="ADAL" clId="{D7FC1E8E-75DE-4071-B3E7-3411A69AE430}" dt="2021-04-09T21:27:32.570" v="6647" actId="1076"/>
          <ac:spMkLst>
            <pc:docMk/>
            <pc:sldMk cId="889160389" sldId="256"/>
            <ac:spMk id="44" creationId="{671E902F-88F7-48AF-9FD6-4E272D1FF463}"/>
          </ac:spMkLst>
        </pc:spChg>
        <pc:spChg chg="add del">
          <ac:chgData name="Jonas Malave Campos" userId="9fae0141-2cc8-4785-b15b-b35b0da2caf5" providerId="ADAL" clId="{D7FC1E8E-75DE-4071-B3E7-3411A69AE430}" dt="2021-04-09T16:01:08.007" v="3899" actId="26606"/>
          <ac:spMkLst>
            <pc:docMk/>
            <pc:sldMk cId="889160389" sldId="256"/>
            <ac:spMk id="71" creationId="{A061BA2E-A388-41C5-B73A-B0FEB6B1029D}"/>
          </ac:spMkLst>
        </pc:spChg>
        <pc:spChg chg="add del">
          <ac:chgData name="Jonas Malave Campos" userId="9fae0141-2cc8-4785-b15b-b35b0da2caf5" providerId="ADAL" clId="{D7FC1E8E-75DE-4071-B3E7-3411A69AE430}" dt="2021-04-09T16:01:08.007" v="3899" actId="26606"/>
          <ac:spMkLst>
            <pc:docMk/>
            <pc:sldMk cId="889160389" sldId="256"/>
            <ac:spMk id="73" creationId="{76E192A2-3ED3-4081-8A86-A22B5114178F}"/>
          </ac:spMkLst>
        </pc:spChg>
        <pc:spChg chg="add del">
          <ac:chgData name="Jonas Malave Campos" userId="9fae0141-2cc8-4785-b15b-b35b0da2caf5" providerId="ADAL" clId="{D7FC1E8E-75DE-4071-B3E7-3411A69AE430}" dt="2021-04-09T16:01:08.007" v="3899" actId="26606"/>
          <ac:spMkLst>
            <pc:docMk/>
            <pc:sldMk cId="889160389" sldId="256"/>
            <ac:spMk id="75" creationId="{79F40191-0F44-4FD1-82CC-ACB507C14BE6}"/>
          </ac:spMkLst>
        </pc:spChg>
        <pc:spChg chg="add del">
          <ac:chgData name="Jonas Malave Campos" userId="9fae0141-2cc8-4785-b15b-b35b0da2caf5" providerId="ADAL" clId="{D7FC1E8E-75DE-4071-B3E7-3411A69AE430}" dt="2021-04-09T16:01:28.536" v="3908" actId="26606"/>
          <ac:spMkLst>
            <pc:docMk/>
            <pc:sldMk cId="889160389" sldId="256"/>
            <ac:spMk id="97" creationId="{78907291-9D6D-4740-81DB-441477BCA279}"/>
          </ac:spMkLst>
        </pc:spChg>
        <pc:spChg chg="add del">
          <ac:chgData name="Jonas Malave Campos" userId="9fae0141-2cc8-4785-b15b-b35b0da2caf5" providerId="ADAL" clId="{D7FC1E8E-75DE-4071-B3E7-3411A69AE430}" dt="2021-04-09T16:01:28.536" v="3908" actId="26606"/>
          <ac:spMkLst>
            <pc:docMk/>
            <pc:sldMk cId="889160389" sldId="256"/>
            <ac:spMk id="2052" creationId="{9D3A9E89-033E-4C4A-8C41-416DABFFD307}"/>
          </ac:spMkLst>
        </pc:spChg>
        <pc:spChg chg="add del">
          <ac:chgData name="Jonas Malave Campos" userId="9fae0141-2cc8-4785-b15b-b35b0da2caf5" providerId="ADAL" clId="{D7FC1E8E-75DE-4071-B3E7-3411A69AE430}" dt="2021-04-09T16:01:28.536" v="3908" actId="26606"/>
          <ac:spMkLst>
            <pc:docMk/>
            <pc:sldMk cId="889160389" sldId="256"/>
            <ac:spMk id="2053" creationId="{86293361-111E-427D-8E5B-256944AC8395}"/>
          </ac:spMkLst>
        </pc:spChg>
        <pc:grpChg chg="add del">
          <ac:chgData name="Jonas Malave Campos" userId="9fae0141-2cc8-4785-b15b-b35b0da2caf5" providerId="ADAL" clId="{D7FC1E8E-75DE-4071-B3E7-3411A69AE430}" dt="2021-04-09T16:01:28.536" v="3908" actId="26606"/>
          <ac:grpSpMkLst>
            <pc:docMk/>
            <pc:sldMk cId="889160389" sldId="256"/>
            <ac:grpSpMk id="2054" creationId="{9A19A3F5-314C-46CC-8695-7C6BFCACFE8C}"/>
          </ac:grpSpMkLst>
        </pc:grpChg>
        <pc:graphicFrameChg chg="add del mod">
          <ac:chgData name="Jonas Malave Campos" userId="9fae0141-2cc8-4785-b15b-b35b0da2caf5" providerId="ADAL" clId="{D7FC1E8E-75DE-4071-B3E7-3411A69AE430}" dt="2021-04-09T21:05:38.123" v="6570" actId="12084"/>
          <ac:graphicFrameMkLst>
            <pc:docMk/>
            <pc:sldMk cId="889160389" sldId="256"/>
            <ac:graphicFrameMk id="15" creationId="{B850E73A-EF96-4D40-80D4-01F4DB1BDB10}"/>
          </ac:graphicFrameMkLst>
        </pc:graphicFrameChg>
        <pc:picChg chg="add del mod">
          <ac:chgData name="Jonas Malave Campos" userId="9fae0141-2cc8-4785-b15b-b35b0da2caf5" providerId="ADAL" clId="{D7FC1E8E-75DE-4071-B3E7-3411A69AE430}" dt="2021-04-06T21:55:55.889" v="1750" actId="26606"/>
          <ac:picMkLst>
            <pc:docMk/>
            <pc:sldMk cId="889160389" sldId="256"/>
            <ac:picMk id="4" creationId="{8836E14C-B5C8-414D-AE81-BF83AC5AD935}"/>
          </ac:picMkLst>
        </pc:picChg>
        <pc:picChg chg="add del mod">
          <ac:chgData name="Jonas Malave Campos" userId="9fae0141-2cc8-4785-b15b-b35b0da2caf5" providerId="ADAL" clId="{D7FC1E8E-75DE-4071-B3E7-3411A69AE430}" dt="2021-04-09T16:01:30.894" v="3909" actId="478"/>
          <ac:picMkLst>
            <pc:docMk/>
            <pc:sldMk cId="889160389" sldId="256"/>
            <ac:picMk id="5" creationId="{4DD4781B-9E16-424E-8C6B-37A15D04BC0D}"/>
          </ac:picMkLst>
        </pc:picChg>
        <pc:picChg chg="add del mod">
          <ac:chgData name="Jonas Malave Campos" userId="9fae0141-2cc8-4785-b15b-b35b0da2caf5" providerId="ADAL" clId="{D7FC1E8E-75DE-4071-B3E7-3411A69AE430}" dt="2021-04-09T16:01:26.369" v="3906" actId="931"/>
          <ac:picMkLst>
            <pc:docMk/>
            <pc:sldMk cId="889160389" sldId="256"/>
            <ac:picMk id="7" creationId="{24CCEFD6-5ED7-4706-94BE-545903613082}"/>
          </ac:picMkLst>
        </pc:picChg>
        <pc:picChg chg="add del mod">
          <ac:chgData name="Jonas Malave Campos" userId="9fae0141-2cc8-4785-b15b-b35b0da2caf5" providerId="ADAL" clId="{D7FC1E8E-75DE-4071-B3E7-3411A69AE430}" dt="2021-04-09T21:27:50.723" v="6649" actId="1440"/>
          <ac:picMkLst>
            <pc:docMk/>
            <pc:sldMk cId="889160389" sldId="256"/>
            <ac:picMk id="11" creationId="{54EC95B9-B9B2-482F-B6A2-B4E5B9F9D0F5}"/>
          </ac:picMkLst>
        </pc:picChg>
        <pc:picChg chg="add mod ord">
          <ac:chgData name="Jonas Malave Campos" userId="9fae0141-2cc8-4785-b15b-b35b0da2caf5" providerId="ADAL" clId="{D7FC1E8E-75DE-4071-B3E7-3411A69AE430}" dt="2021-04-09T21:26:38.323" v="6639" actId="1440"/>
          <ac:picMkLst>
            <pc:docMk/>
            <pc:sldMk cId="889160389" sldId="256"/>
            <ac:picMk id="2050" creationId="{2AD7AE6D-DA02-4837-A26A-85F56FA654C8}"/>
          </ac:picMkLst>
        </pc:picChg>
      </pc:sldChg>
      <pc:sldChg chg="addSp delSp modSp mod modAnim modNotesTx">
        <pc:chgData name="Jonas Malave Campos" userId="9fae0141-2cc8-4785-b15b-b35b0da2caf5" providerId="ADAL" clId="{D7FC1E8E-75DE-4071-B3E7-3411A69AE430}" dt="2021-04-09T21:08:24.567" v="6601" actId="113"/>
        <pc:sldMkLst>
          <pc:docMk/>
          <pc:sldMk cId="915535768" sldId="259"/>
        </pc:sldMkLst>
        <pc:spChg chg="del mod">
          <ac:chgData name="Jonas Malave Campos" userId="9fae0141-2cc8-4785-b15b-b35b0da2caf5" providerId="ADAL" clId="{D7FC1E8E-75DE-4071-B3E7-3411A69AE430}" dt="2021-04-09T17:12:11.959" v="4844" actId="478"/>
          <ac:spMkLst>
            <pc:docMk/>
            <pc:sldMk cId="915535768" sldId="259"/>
            <ac:spMk id="2" creationId="{44340C07-2C88-4BA5-85FE-76D19C791FC8}"/>
          </ac:spMkLst>
        </pc:spChg>
        <pc:spChg chg="add mod">
          <ac:chgData name="Jonas Malave Campos" userId="9fae0141-2cc8-4785-b15b-b35b0da2caf5" providerId="ADAL" clId="{D7FC1E8E-75DE-4071-B3E7-3411A69AE430}" dt="2021-04-07T00:59:40.169" v="2460" actId="20577"/>
          <ac:spMkLst>
            <pc:docMk/>
            <pc:sldMk cId="915535768" sldId="259"/>
            <ac:spMk id="3" creationId="{5B527732-5D3A-4832-96FC-F3FEBA0F23DF}"/>
          </ac:spMkLst>
        </pc:spChg>
        <pc:spChg chg="add del mod">
          <ac:chgData name="Jonas Malave Campos" userId="9fae0141-2cc8-4785-b15b-b35b0da2caf5" providerId="ADAL" clId="{D7FC1E8E-75DE-4071-B3E7-3411A69AE430}" dt="2021-04-09T17:04:48.747" v="4830" actId="478"/>
          <ac:spMkLst>
            <pc:docMk/>
            <pc:sldMk cId="915535768" sldId="259"/>
            <ac:spMk id="4" creationId="{7B8B6C1D-2E48-4243-B4F4-384C81C9CFA9}"/>
          </ac:spMkLst>
        </pc:spChg>
        <pc:spChg chg="add del">
          <ac:chgData name="Jonas Malave Campos" userId="9fae0141-2cc8-4785-b15b-b35b0da2caf5" providerId="ADAL" clId="{D7FC1E8E-75DE-4071-B3E7-3411A69AE430}" dt="2021-04-09T17:05:36.575" v="4832" actId="478"/>
          <ac:spMkLst>
            <pc:docMk/>
            <pc:sldMk cId="915535768" sldId="259"/>
            <ac:spMk id="5" creationId="{C867B441-2C5F-4C86-8B13-A4ECE43BC3A9}"/>
          </ac:spMkLst>
        </pc:spChg>
        <pc:spChg chg="add del mod">
          <ac:chgData name="Jonas Malave Campos" userId="9fae0141-2cc8-4785-b15b-b35b0da2caf5" providerId="ADAL" clId="{D7FC1E8E-75DE-4071-B3E7-3411A69AE430}" dt="2021-04-09T17:05:45.686" v="4835" actId="478"/>
          <ac:spMkLst>
            <pc:docMk/>
            <pc:sldMk cId="915535768" sldId="259"/>
            <ac:spMk id="6" creationId="{CD93F09B-71B5-4BAF-8A50-B60935854413}"/>
          </ac:spMkLst>
        </pc:spChg>
        <pc:spChg chg="add del mod">
          <ac:chgData name="Jonas Malave Campos" userId="9fae0141-2cc8-4785-b15b-b35b0da2caf5" providerId="ADAL" clId="{D7FC1E8E-75DE-4071-B3E7-3411A69AE430}" dt="2021-04-09T17:05:51.726" v="4837" actId="478"/>
          <ac:spMkLst>
            <pc:docMk/>
            <pc:sldMk cId="915535768" sldId="259"/>
            <ac:spMk id="7" creationId="{597EBB5A-4AA4-4A2A-A112-E7B0E9800DD5}"/>
          </ac:spMkLst>
        </pc:spChg>
        <pc:spChg chg="mod">
          <ac:chgData name="Jonas Malave Campos" userId="9fae0141-2cc8-4785-b15b-b35b0da2caf5" providerId="ADAL" clId="{D7FC1E8E-75DE-4071-B3E7-3411A69AE430}" dt="2021-04-09T16:57:29.344" v="4802" actId="5793"/>
          <ac:spMkLst>
            <pc:docMk/>
            <pc:sldMk cId="915535768" sldId="259"/>
            <ac:spMk id="9" creationId="{A8F3B244-89EF-48FD-A28C-F3814DFCB7C1}"/>
          </ac:spMkLst>
        </pc:spChg>
        <pc:spChg chg="add del mod">
          <ac:chgData name="Jonas Malave Campos" userId="9fae0141-2cc8-4785-b15b-b35b0da2caf5" providerId="ADAL" clId="{D7FC1E8E-75DE-4071-B3E7-3411A69AE430}" dt="2021-04-09T17:12:16.975" v="4845" actId="478"/>
          <ac:spMkLst>
            <pc:docMk/>
            <pc:sldMk cId="915535768" sldId="259"/>
            <ac:spMk id="10" creationId="{79FC3B3B-E2A9-42AD-AF2E-D3618DA5CEDC}"/>
          </ac:spMkLst>
        </pc:spChg>
        <pc:spChg chg="add mod">
          <ac:chgData name="Jonas Malave Campos" userId="9fae0141-2cc8-4785-b15b-b35b0da2caf5" providerId="ADAL" clId="{D7FC1E8E-75DE-4071-B3E7-3411A69AE430}" dt="2021-04-09T21:08:24.567" v="6601" actId="113"/>
          <ac:spMkLst>
            <pc:docMk/>
            <pc:sldMk cId="915535768" sldId="259"/>
            <ac:spMk id="13" creationId="{81C57BDD-88B5-4027-A47F-8AC9ED34573B}"/>
          </ac:spMkLst>
        </pc:spChg>
        <pc:spChg chg="add mod">
          <ac:chgData name="Jonas Malave Campos" userId="9fae0141-2cc8-4785-b15b-b35b0da2caf5" providerId="ADAL" clId="{D7FC1E8E-75DE-4071-B3E7-3411A69AE430}" dt="2021-04-09T17:23:15.765" v="4898"/>
          <ac:spMkLst>
            <pc:docMk/>
            <pc:sldMk cId="915535768" sldId="259"/>
            <ac:spMk id="17" creationId="{AC8AC8E4-F817-4AEF-A6B9-35FB46CDECEF}"/>
          </ac:spMkLst>
        </pc:spChg>
        <pc:spChg chg="add mod">
          <ac:chgData name="Jonas Malave Campos" userId="9fae0141-2cc8-4785-b15b-b35b0da2caf5" providerId="ADAL" clId="{D7FC1E8E-75DE-4071-B3E7-3411A69AE430}" dt="2021-04-09T20:04:20.623" v="5479" actId="208"/>
          <ac:spMkLst>
            <pc:docMk/>
            <pc:sldMk cId="915535768" sldId="259"/>
            <ac:spMk id="18" creationId="{FD281C49-7417-4385-96ED-CCDE74F8F13D}"/>
          </ac:spMkLst>
        </pc:spChg>
        <pc:spChg chg="add mod">
          <ac:chgData name="Jonas Malave Campos" userId="9fae0141-2cc8-4785-b15b-b35b0da2caf5" providerId="ADAL" clId="{D7FC1E8E-75DE-4071-B3E7-3411A69AE430}" dt="2021-04-09T20:05:34.071" v="5489" actId="207"/>
          <ac:spMkLst>
            <pc:docMk/>
            <pc:sldMk cId="915535768" sldId="259"/>
            <ac:spMk id="19" creationId="{2D593ED9-71D8-4C94-BE4D-65F2098C54B2}"/>
          </ac:spMkLst>
        </pc:spChg>
        <pc:spChg chg="add mod">
          <ac:chgData name="Jonas Malave Campos" userId="9fae0141-2cc8-4785-b15b-b35b0da2caf5" providerId="ADAL" clId="{D7FC1E8E-75DE-4071-B3E7-3411A69AE430}" dt="2021-04-09T20:05:22.656" v="5488" actId="207"/>
          <ac:spMkLst>
            <pc:docMk/>
            <pc:sldMk cId="915535768" sldId="259"/>
            <ac:spMk id="20" creationId="{D8C0B0CD-2CC6-4891-B4A4-B9DD1B747790}"/>
          </ac:spMkLst>
        </pc:spChg>
        <pc:picChg chg="add del mod">
          <ac:chgData name="Jonas Malave Campos" userId="9fae0141-2cc8-4785-b15b-b35b0da2caf5" providerId="ADAL" clId="{D7FC1E8E-75DE-4071-B3E7-3411A69AE430}" dt="2021-04-09T20:00:13.694" v="5453" actId="478"/>
          <ac:picMkLst>
            <pc:docMk/>
            <pc:sldMk cId="915535768" sldId="259"/>
            <ac:picMk id="14" creationId="{DD2DC9BD-AC82-4F65-B87D-6227C6170648}"/>
          </ac:picMkLst>
        </pc:picChg>
        <pc:picChg chg="add del mod">
          <ac:chgData name="Jonas Malave Campos" userId="9fae0141-2cc8-4785-b15b-b35b0da2caf5" providerId="ADAL" clId="{D7FC1E8E-75DE-4071-B3E7-3411A69AE430}" dt="2021-04-09T20:01:06.260" v="5460" actId="478"/>
          <ac:picMkLst>
            <pc:docMk/>
            <pc:sldMk cId="915535768" sldId="259"/>
            <ac:picMk id="15" creationId="{E17340FB-248B-4924-881C-11FE9BC42F90}"/>
          </ac:picMkLst>
        </pc:picChg>
        <pc:picChg chg="add del mod">
          <ac:chgData name="Jonas Malave Campos" userId="9fae0141-2cc8-4785-b15b-b35b0da2caf5" providerId="ADAL" clId="{D7FC1E8E-75DE-4071-B3E7-3411A69AE430}" dt="2021-04-09T20:02:27.319" v="5469" actId="478"/>
          <ac:picMkLst>
            <pc:docMk/>
            <pc:sldMk cId="915535768" sldId="259"/>
            <ac:picMk id="16" creationId="{915AEB79-D92A-4432-8C8D-837514D19419}"/>
          </ac:picMkLst>
        </pc:picChg>
        <pc:picChg chg="add del mod">
          <ac:chgData name="Jonas Malave Campos" userId="9fae0141-2cc8-4785-b15b-b35b0da2caf5" providerId="ADAL" clId="{D7FC1E8E-75DE-4071-B3E7-3411A69AE430}" dt="2021-04-09T17:11:52.440" v="4840" actId="478"/>
          <ac:picMkLst>
            <pc:docMk/>
            <pc:sldMk cId="915535768" sldId="259"/>
            <ac:picMk id="3082" creationId="{2479422E-B6F9-4E82-A793-95924ADB2EDB}"/>
          </ac:picMkLst>
        </pc:picChg>
        <pc:picChg chg="add mod">
          <ac:chgData name="Jonas Malave Campos" userId="9fae0141-2cc8-4785-b15b-b35b0da2caf5" providerId="ADAL" clId="{D7FC1E8E-75DE-4071-B3E7-3411A69AE430}" dt="2021-04-09T17:15:14.094" v="4884" actId="1076"/>
          <ac:picMkLst>
            <pc:docMk/>
            <pc:sldMk cId="915535768" sldId="259"/>
            <ac:picMk id="3084" creationId="{39A5CBE1-7318-420C-A410-8305C36C0FAB}"/>
          </ac:picMkLst>
        </pc:picChg>
        <pc:picChg chg="add del">
          <ac:chgData name="Jonas Malave Campos" userId="9fae0141-2cc8-4785-b15b-b35b0da2caf5" providerId="ADAL" clId="{D7FC1E8E-75DE-4071-B3E7-3411A69AE430}" dt="2021-04-09T20:00:16.270" v="5455" actId="478"/>
          <ac:picMkLst>
            <pc:docMk/>
            <pc:sldMk cId="915535768" sldId="259"/>
            <ac:picMk id="3086" creationId="{59D08DEA-C070-40D1-96E7-B9184BC7CA9E}"/>
          </ac:picMkLst>
        </pc:picChg>
        <pc:picChg chg="add mod">
          <ac:chgData name="Jonas Malave Campos" userId="9fae0141-2cc8-4785-b15b-b35b0da2caf5" providerId="ADAL" clId="{D7FC1E8E-75DE-4071-B3E7-3411A69AE430}" dt="2021-04-09T20:03:57.268" v="5476"/>
          <ac:picMkLst>
            <pc:docMk/>
            <pc:sldMk cId="915535768" sldId="259"/>
            <ac:picMk id="3088" creationId="{479263FC-6289-490F-B087-54269B624541}"/>
          </ac:picMkLst>
        </pc:picChg>
        <pc:picChg chg="add del">
          <ac:chgData name="Jonas Malave Campos" userId="9fae0141-2cc8-4785-b15b-b35b0da2caf5" providerId="ADAL" clId="{D7FC1E8E-75DE-4071-B3E7-3411A69AE430}" dt="2021-04-09T20:01:10.261" v="5462" actId="478"/>
          <ac:picMkLst>
            <pc:docMk/>
            <pc:sldMk cId="915535768" sldId="259"/>
            <ac:picMk id="3090" creationId="{CC015FB2-FC3E-4710-A28C-7F179CD4A145}"/>
          </ac:picMkLst>
        </pc:picChg>
        <pc:picChg chg="add mod">
          <ac:chgData name="Jonas Malave Campos" userId="9fae0141-2cc8-4785-b15b-b35b0da2caf5" providerId="ADAL" clId="{D7FC1E8E-75DE-4071-B3E7-3411A69AE430}" dt="2021-04-09T20:18:14.561" v="5521" actId="1037"/>
          <ac:picMkLst>
            <pc:docMk/>
            <pc:sldMk cId="915535768" sldId="259"/>
            <ac:picMk id="3092" creationId="{AD2E8B01-2655-414C-816F-18663BAB8FAF}"/>
          </ac:picMkLst>
        </pc:picChg>
        <pc:picChg chg="add mod">
          <ac:chgData name="Jonas Malave Campos" userId="9fae0141-2cc8-4785-b15b-b35b0da2caf5" providerId="ADAL" clId="{D7FC1E8E-75DE-4071-B3E7-3411A69AE430}" dt="2021-04-09T20:04:39.755" v="5482"/>
          <ac:picMkLst>
            <pc:docMk/>
            <pc:sldMk cId="915535768" sldId="259"/>
            <ac:picMk id="3094" creationId="{C88E5A5A-8838-4962-8B8D-6DEBDEF59EB7}"/>
          </ac:picMkLst>
        </pc:picChg>
      </pc:sldChg>
      <pc:sldChg chg="addSp delSp modSp mod setBg addAnim delAnim modAnim delDesignElem modNotesTx">
        <pc:chgData name="Jonas Malave Campos" userId="9fae0141-2cc8-4785-b15b-b35b0da2caf5" providerId="ADAL" clId="{D7FC1E8E-75DE-4071-B3E7-3411A69AE430}" dt="2021-04-09T21:08:14.631" v="6598" actId="113"/>
        <pc:sldMkLst>
          <pc:docMk/>
          <pc:sldMk cId="4073105730" sldId="260"/>
        </pc:sldMkLst>
        <pc:spChg chg="mod">
          <ac:chgData name="Jonas Malave Campos" userId="9fae0141-2cc8-4785-b15b-b35b0da2caf5" providerId="ADAL" clId="{D7FC1E8E-75DE-4071-B3E7-3411A69AE430}" dt="2021-04-09T21:08:14.631" v="6598" actId="113"/>
          <ac:spMkLst>
            <pc:docMk/>
            <pc:sldMk cId="4073105730" sldId="260"/>
            <ac:spMk id="2" creationId="{6E2AB418-4FAF-4728-8ED9-E576068419B3}"/>
          </ac:spMkLst>
        </pc:spChg>
        <pc:spChg chg="add del mod">
          <ac:chgData name="Jonas Malave Campos" userId="9fae0141-2cc8-4785-b15b-b35b0da2caf5" providerId="ADAL" clId="{D7FC1E8E-75DE-4071-B3E7-3411A69AE430}" dt="2021-04-06T20:39:52.015" v="1209" actId="26606"/>
          <ac:spMkLst>
            <pc:docMk/>
            <pc:sldMk cId="4073105730" sldId="260"/>
            <ac:spMk id="4" creationId="{F5FC7CAD-4EDA-4C03-BC3B-D37EDC19B3E1}"/>
          </ac:spMkLst>
        </pc:spChg>
        <pc:spChg chg="add del">
          <ac:chgData name="Jonas Malave Campos" userId="9fae0141-2cc8-4785-b15b-b35b0da2caf5" providerId="ADAL" clId="{D7FC1E8E-75DE-4071-B3E7-3411A69AE430}" dt="2021-04-06T20:39:52.006" v="1208" actId="26606"/>
          <ac:spMkLst>
            <pc:docMk/>
            <pc:sldMk cId="4073105730" sldId="260"/>
            <ac:spMk id="9" creationId="{F5FC7CAD-4EDA-4C03-BC3B-D37EDC19B3E1}"/>
          </ac:spMkLst>
        </pc:spChg>
        <pc:spChg chg="add del">
          <ac:chgData name="Jonas Malave Campos" userId="9fae0141-2cc8-4785-b15b-b35b0da2caf5" providerId="ADAL" clId="{D7FC1E8E-75DE-4071-B3E7-3411A69AE430}" dt="2021-04-06T20:39:52.006" v="1208" actId="26606"/>
          <ac:spMkLst>
            <pc:docMk/>
            <pc:sldMk cId="4073105730" sldId="260"/>
            <ac:spMk id="10" creationId="{59A309A7-1751-4ABE-A3C1-EEC40366AD89}"/>
          </ac:spMkLst>
        </pc:spChg>
        <pc:spChg chg="add del mod">
          <ac:chgData name="Jonas Malave Campos" userId="9fae0141-2cc8-4785-b15b-b35b0da2caf5" providerId="ADAL" clId="{D7FC1E8E-75DE-4071-B3E7-3411A69AE430}" dt="2021-04-09T15:24:22.549" v="2503" actId="478"/>
          <ac:spMkLst>
            <pc:docMk/>
            <pc:sldMk cId="4073105730" sldId="260"/>
            <ac:spMk id="11" creationId="{2F5ADC92-FE5D-4C96-AABB-888AB62BBDE0}"/>
          </ac:spMkLst>
        </pc:spChg>
        <pc:spChg chg="add del">
          <ac:chgData name="Jonas Malave Campos" userId="9fae0141-2cc8-4785-b15b-b35b0da2caf5" providerId="ADAL" clId="{D7FC1E8E-75DE-4071-B3E7-3411A69AE430}" dt="2021-04-06T20:39:52.006" v="1208" actId="26606"/>
          <ac:spMkLst>
            <pc:docMk/>
            <pc:sldMk cId="4073105730" sldId="260"/>
            <ac:spMk id="12" creationId="{967D8EB6-EAE1-4F9C-B398-83321E287204}"/>
          </ac:spMkLst>
        </pc:spChg>
        <pc:spChg chg="add del">
          <ac:chgData name="Jonas Malave Campos" userId="9fae0141-2cc8-4785-b15b-b35b0da2caf5" providerId="ADAL" clId="{D7FC1E8E-75DE-4071-B3E7-3411A69AE430}" dt="2021-04-09T15:24:19.838" v="2500" actId="478"/>
          <ac:spMkLst>
            <pc:docMk/>
            <pc:sldMk cId="4073105730" sldId="260"/>
            <ac:spMk id="13" creationId="{510AD13C-96BF-4787-8E8B-857C878749CE}"/>
          </ac:spMkLst>
        </pc:spChg>
        <pc:spChg chg="add del">
          <ac:chgData name="Jonas Malave Campos" userId="9fae0141-2cc8-4785-b15b-b35b0da2caf5" providerId="ADAL" clId="{D7FC1E8E-75DE-4071-B3E7-3411A69AE430}" dt="2021-04-06T20:42:17.278" v="1213" actId="26606"/>
          <ac:spMkLst>
            <pc:docMk/>
            <pc:sldMk cId="4073105730" sldId="260"/>
            <ac:spMk id="14" creationId="{FF0330B1-AAAC-427D-8A95-40380162BC65}"/>
          </ac:spMkLst>
        </pc:spChg>
        <pc:spChg chg="add del">
          <ac:chgData name="Jonas Malave Campos" userId="9fae0141-2cc8-4785-b15b-b35b0da2caf5" providerId="ADAL" clId="{D7FC1E8E-75DE-4071-B3E7-3411A69AE430}" dt="2021-04-06T20:42:17.278" v="1213" actId="26606"/>
          <ac:spMkLst>
            <pc:docMk/>
            <pc:sldMk cId="4073105730" sldId="260"/>
            <ac:spMk id="15" creationId="{F5FC7CAD-4EDA-4C03-BC3B-D37EDC19B3E1}"/>
          </ac:spMkLst>
        </pc:spChg>
        <pc:spChg chg="add del mod">
          <ac:chgData name="Jonas Malave Campos" userId="9fae0141-2cc8-4785-b15b-b35b0da2caf5" providerId="ADAL" clId="{D7FC1E8E-75DE-4071-B3E7-3411A69AE430}" dt="2021-04-09T16:41:10.722" v="4363" actId="207"/>
          <ac:spMkLst>
            <pc:docMk/>
            <pc:sldMk cId="4073105730" sldId="260"/>
            <ac:spMk id="16" creationId="{50F15609-1EA7-4149-A05A-6E6E1E1CE22F}"/>
          </ac:spMkLst>
        </pc:spChg>
        <pc:spChg chg="add del mod">
          <ac:chgData name="Jonas Malave Campos" userId="9fae0141-2cc8-4785-b15b-b35b0da2caf5" providerId="ADAL" clId="{D7FC1E8E-75DE-4071-B3E7-3411A69AE430}" dt="2021-04-09T21:07:28.642" v="6580" actId="14100"/>
          <ac:spMkLst>
            <pc:docMk/>
            <pc:sldMk cId="4073105730" sldId="260"/>
            <ac:spMk id="18" creationId="{4ADD0EE2-26EB-4D41-A4A3-6999A5421280}"/>
          </ac:spMkLst>
        </pc:spChg>
        <pc:spChg chg="add mod">
          <ac:chgData name="Jonas Malave Campos" userId="9fae0141-2cc8-4785-b15b-b35b0da2caf5" providerId="ADAL" clId="{D7FC1E8E-75DE-4071-B3E7-3411A69AE430}" dt="2021-04-06T21:56:38.907" v="1794" actId="20577"/>
          <ac:spMkLst>
            <pc:docMk/>
            <pc:sldMk cId="4073105730" sldId="260"/>
            <ac:spMk id="19" creationId="{F5FC7CAD-4EDA-4C03-BC3B-D37EDC19B3E1}"/>
          </ac:spMkLst>
        </pc:spChg>
        <pc:spChg chg="add del">
          <ac:chgData name="Jonas Malave Campos" userId="9fae0141-2cc8-4785-b15b-b35b0da2caf5" providerId="ADAL" clId="{D7FC1E8E-75DE-4071-B3E7-3411A69AE430}" dt="2021-04-09T15:42:47.673" v="3250"/>
          <ac:spMkLst>
            <pc:docMk/>
            <pc:sldMk cId="4073105730" sldId="260"/>
            <ac:spMk id="20" creationId="{5DD103AA-7536-490B-973F-73CA63A7ED09}"/>
          </ac:spMkLst>
        </pc:spChg>
        <pc:spChg chg="add del mod">
          <ac:chgData name="Jonas Malave Campos" userId="9fae0141-2cc8-4785-b15b-b35b0da2caf5" providerId="ADAL" clId="{D7FC1E8E-75DE-4071-B3E7-3411A69AE430}" dt="2021-04-09T15:24:20.718" v="2501" actId="478"/>
          <ac:spMkLst>
            <pc:docMk/>
            <pc:sldMk cId="4073105730" sldId="260"/>
            <ac:spMk id="21" creationId="{FEC1A23E-28B3-467A-8102-B692B954D188}"/>
          </ac:spMkLst>
        </pc:spChg>
        <pc:spChg chg="add del mod">
          <ac:chgData name="Jonas Malave Campos" userId="9fae0141-2cc8-4785-b15b-b35b0da2caf5" providerId="ADAL" clId="{D7FC1E8E-75DE-4071-B3E7-3411A69AE430}" dt="2021-04-09T15:24:21.981" v="2502" actId="478"/>
          <ac:spMkLst>
            <pc:docMk/>
            <pc:sldMk cId="4073105730" sldId="260"/>
            <ac:spMk id="22" creationId="{15DC6028-3C1F-48B0-B2E6-02F26EAC34B4}"/>
          </ac:spMkLst>
        </pc:spChg>
        <pc:spChg chg="add del mod">
          <ac:chgData name="Jonas Malave Campos" userId="9fae0141-2cc8-4785-b15b-b35b0da2caf5" providerId="ADAL" clId="{D7FC1E8E-75DE-4071-B3E7-3411A69AE430}" dt="2021-04-09T21:07:28.642" v="6580" actId="14100"/>
          <ac:spMkLst>
            <pc:docMk/>
            <pc:sldMk cId="4073105730" sldId="260"/>
            <ac:spMk id="23" creationId="{811EC1D0-74C0-4997-B0FC-CB337AD9D064}"/>
          </ac:spMkLst>
        </pc:spChg>
        <pc:spChg chg="add del mod">
          <ac:chgData name="Jonas Malave Campos" userId="9fae0141-2cc8-4785-b15b-b35b0da2caf5" providerId="ADAL" clId="{D7FC1E8E-75DE-4071-B3E7-3411A69AE430}" dt="2021-04-09T21:07:28.642" v="6580" actId="14100"/>
          <ac:spMkLst>
            <pc:docMk/>
            <pc:sldMk cId="4073105730" sldId="260"/>
            <ac:spMk id="24" creationId="{F85AF5E6-F3E1-4A84-9EA7-62CB56503770}"/>
          </ac:spMkLst>
        </pc:spChg>
        <pc:spChg chg="add del mod">
          <ac:chgData name="Jonas Malave Campos" userId="9fae0141-2cc8-4785-b15b-b35b0da2caf5" providerId="ADAL" clId="{D7FC1E8E-75DE-4071-B3E7-3411A69AE430}" dt="2021-04-09T21:07:28.642" v="6580" actId="14100"/>
          <ac:spMkLst>
            <pc:docMk/>
            <pc:sldMk cId="4073105730" sldId="260"/>
            <ac:spMk id="25" creationId="{6F37328C-2B2E-4224-B0DC-B56003F47A5E}"/>
          </ac:spMkLst>
        </pc:spChg>
        <pc:spChg chg="add del mod">
          <ac:chgData name="Jonas Malave Campos" userId="9fae0141-2cc8-4785-b15b-b35b0da2caf5" providerId="ADAL" clId="{D7FC1E8E-75DE-4071-B3E7-3411A69AE430}" dt="2021-04-09T16:35:17.730" v="4293" actId="11529"/>
          <ac:spMkLst>
            <pc:docMk/>
            <pc:sldMk cId="4073105730" sldId="260"/>
            <ac:spMk id="26" creationId="{D52FB3B9-B43D-4F63-85BA-13FDA8A0B093}"/>
          </ac:spMkLst>
        </pc:spChg>
        <pc:graphicFrameChg chg="add del">
          <ac:chgData name="Jonas Malave Campos" userId="9fae0141-2cc8-4785-b15b-b35b0da2caf5" providerId="ADAL" clId="{D7FC1E8E-75DE-4071-B3E7-3411A69AE430}" dt="2021-04-06T20:39:51.494" v="1206" actId="26606"/>
          <ac:graphicFrameMkLst>
            <pc:docMk/>
            <pc:sldMk cId="4073105730" sldId="260"/>
            <ac:graphicFrameMk id="7" creationId="{5D0B0FA4-12BC-448D-B73D-FB17691BA216}"/>
          </ac:graphicFrameMkLst>
        </pc:graphicFrameChg>
        <pc:graphicFrameChg chg="add del">
          <ac:chgData name="Jonas Malave Campos" userId="9fae0141-2cc8-4785-b15b-b35b0da2caf5" providerId="ADAL" clId="{D7FC1E8E-75DE-4071-B3E7-3411A69AE430}" dt="2021-04-06T20:42:17.273" v="1212" actId="26606"/>
          <ac:graphicFrameMkLst>
            <pc:docMk/>
            <pc:sldMk cId="4073105730" sldId="260"/>
            <ac:graphicFrameMk id="17" creationId="{AAB5319F-6B4F-41DB-B43C-C8229D2C4D4D}"/>
          </ac:graphicFrameMkLst>
        </pc:graphicFrameChg>
        <pc:picChg chg="mod">
          <ac:chgData name="Jonas Malave Campos" userId="9fae0141-2cc8-4785-b15b-b35b0da2caf5" providerId="ADAL" clId="{D7FC1E8E-75DE-4071-B3E7-3411A69AE430}" dt="2021-04-09T16:35:16.919" v="4290" actId="1076"/>
          <ac:picMkLst>
            <pc:docMk/>
            <pc:sldMk cId="4073105730" sldId="260"/>
            <ac:picMk id="4" creationId="{FF13566B-7C7A-481D-BC51-70F04EA4A0CC}"/>
          </ac:picMkLst>
        </pc:picChg>
        <pc:picChg chg="mod">
          <ac:chgData name="Jonas Malave Campos" userId="9fae0141-2cc8-4785-b15b-b35b0da2caf5" providerId="ADAL" clId="{D7FC1E8E-75DE-4071-B3E7-3411A69AE430}" dt="2021-04-06T20:39:52.015" v="1209" actId="26606"/>
          <ac:picMkLst>
            <pc:docMk/>
            <pc:sldMk cId="4073105730" sldId="260"/>
            <ac:picMk id="5" creationId="{636FC7F8-A50D-42D4-9510-C1D701615667}"/>
          </ac:picMkLst>
        </pc:picChg>
        <pc:picChg chg="mod">
          <ac:chgData name="Jonas Malave Campos" userId="9fae0141-2cc8-4785-b15b-b35b0da2caf5" providerId="ADAL" clId="{D7FC1E8E-75DE-4071-B3E7-3411A69AE430}" dt="2021-04-09T16:35:18.928" v="4298" actId="1076"/>
          <ac:picMkLst>
            <pc:docMk/>
            <pc:sldMk cId="4073105730" sldId="260"/>
            <ac:picMk id="6" creationId="{41D16616-EED3-4D9D-AF41-D9E83E4D6F84}"/>
          </ac:picMkLst>
        </pc:picChg>
        <pc:picChg chg="mod">
          <ac:chgData name="Jonas Malave Campos" userId="9fae0141-2cc8-4785-b15b-b35b0da2caf5" providerId="ADAL" clId="{D7FC1E8E-75DE-4071-B3E7-3411A69AE430}" dt="2021-04-09T16:35:20.823" v="4303" actId="1076"/>
          <ac:picMkLst>
            <pc:docMk/>
            <pc:sldMk cId="4073105730" sldId="260"/>
            <ac:picMk id="7" creationId="{9B64054E-63A0-4F77-A281-0F7449DFC68F}"/>
          </ac:picMkLst>
        </pc:picChg>
        <pc:picChg chg="mod">
          <ac:chgData name="Jonas Malave Campos" userId="9fae0141-2cc8-4785-b15b-b35b0da2caf5" providerId="ADAL" clId="{D7FC1E8E-75DE-4071-B3E7-3411A69AE430}" dt="2021-04-09T16:35:18.456" v="4296" actId="1076"/>
          <ac:picMkLst>
            <pc:docMk/>
            <pc:sldMk cId="4073105730" sldId="260"/>
            <ac:picMk id="8" creationId="{7B49CA7E-0AA2-4C9C-9A28-91A1EE743E2A}"/>
          </ac:picMkLst>
        </pc:picChg>
      </pc:sldChg>
      <pc:sldChg chg="addSp delSp modSp mod modAnim addCm delCm modCm modNotesTx">
        <pc:chgData name="Jonas Malave Campos" userId="9fae0141-2cc8-4785-b15b-b35b0da2caf5" providerId="ADAL" clId="{D7FC1E8E-75DE-4071-B3E7-3411A69AE430}" dt="2021-04-09T21:08:21.494" v="6600" actId="113"/>
        <pc:sldMkLst>
          <pc:docMk/>
          <pc:sldMk cId="3628700830" sldId="261"/>
        </pc:sldMkLst>
        <pc:spChg chg="del">
          <ac:chgData name="Jonas Malave Campos" userId="9fae0141-2cc8-4785-b15b-b35b0da2caf5" providerId="ADAL" clId="{D7FC1E8E-75DE-4071-B3E7-3411A69AE430}" dt="2021-04-09T15:41:12.871" v="3208" actId="478"/>
          <ac:spMkLst>
            <pc:docMk/>
            <pc:sldMk cId="3628700830" sldId="261"/>
            <ac:spMk id="2" creationId="{6E2AB418-4FAF-4728-8ED9-E576068419B3}"/>
          </ac:spMkLst>
        </pc:spChg>
        <pc:spChg chg="mod">
          <ac:chgData name="Jonas Malave Campos" userId="9fae0141-2cc8-4785-b15b-b35b0da2caf5" providerId="ADAL" clId="{D7FC1E8E-75DE-4071-B3E7-3411A69AE430}" dt="2021-04-06T22:03:06.554" v="1879" actId="20577"/>
          <ac:spMkLst>
            <pc:docMk/>
            <pc:sldMk cId="3628700830" sldId="261"/>
            <ac:spMk id="4" creationId="{F5FC7CAD-4EDA-4C03-BC3B-D37EDC19B3E1}"/>
          </ac:spMkLst>
        </pc:spChg>
        <pc:spChg chg="add mod">
          <ac:chgData name="Jonas Malave Campos" userId="9fae0141-2cc8-4785-b15b-b35b0da2caf5" providerId="ADAL" clId="{D7FC1E8E-75DE-4071-B3E7-3411A69AE430}" dt="2021-04-09T21:08:21.494" v="6600" actId="113"/>
          <ac:spMkLst>
            <pc:docMk/>
            <pc:sldMk cId="3628700830" sldId="261"/>
            <ac:spMk id="10" creationId="{ED8E5465-299B-4EDF-A2C9-FDD769D3112F}"/>
          </ac:spMkLst>
        </pc:spChg>
        <pc:spChg chg="add del mod">
          <ac:chgData name="Jonas Malave Campos" userId="9fae0141-2cc8-4785-b15b-b35b0da2caf5" providerId="ADAL" clId="{D7FC1E8E-75DE-4071-B3E7-3411A69AE430}" dt="2021-04-09T15:41:30.154" v="3210" actId="478"/>
          <ac:spMkLst>
            <pc:docMk/>
            <pc:sldMk cId="3628700830" sldId="261"/>
            <ac:spMk id="11" creationId="{7C75EA8F-8684-4F48-B40D-5C0F035F387C}"/>
          </ac:spMkLst>
        </pc:spChg>
        <pc:spChg chg="add mod">
          <ac:chgData name="Jonas Malave Campos" userId="9fae0141-2cc8-4785-b15b-b35b0da2caf5" providerId="ADAL" clId="{D7FC1E8E-75DE-4071-B3E7-3411A69AE430}" dt="2021-04-09T16:48:56.316" v="4547" actId="14100"/>
          <ac:spMkLst>
            <pc:docMk/>
            <pc:sldMk cId="3628700830" sldId="261"/>
            <ac:spMk id="13" creationId="{72E9FB98-49D1-4D18-8B3D-8444914A673D}"/>
          </ac:spMkLst>
        </pc:spChg>
        <pc:spChg chg="add mod">
          <ac:chgData name="Jonas Malave Campos" userId="9fae0141-2cc8-4785-b15b-b35b0da2caf5" providerId="ADAL" clId="{D7FC1E8E-75DE-4071-B3E7-3411A69AE430}" dt="2021-04-09T16:50:23.268" v="4572" actId="208"/>
          <ac:spMkLst>
            <pc:docMk/>
            <pc:sldMk cId="3628700830" sldId="261"/>
            <ac:spMk id="14" creationId="{9613460A-954D-4025-A56A-C2E7A22A342D}"/>
          </ac:spMkLst>
        </pc:spChg>
        <pc:spChg chg="add mod">
          <ac:chgData name="Jonas Malave Campos" userId="9fae0141-2cc8-4785-b15b-b35b0da2caf5" providerId="ADAL" clId="{D7FC1E8E-75DE-4071-B3E7-3411A69AE430}" dt="2021-04-09T20:17:31.890" v="5513" actId="1038"/>
          <ac:spMkLst>
            <pc:docMk/>
            <pc:sldMk cId="3628700830" sldId="261"/>
            <ac:spMk id="15" creationId="{5C90B59B-F9BF-4C1A-938F-02007409BB7E}"/>
          </ac:spMkLst>
        </pc:spChg>
        <pc:spChg chg="add mod">
          <ac:chgData name="Jonas Malave Campos" userId="9fae0141-2cc8-4785-b15b-b35b0da2caf5" providerId="ADAL" clId="{D7FC1E8E-75DE-4071-B3E7-3411A69AE430}" dt="2021-04-09T16:53:08.393" v="4590" actId="207"/>
          <ac:spMkLst>
            <pc:docMk/>
            <pc:sldMk cId="3628700830" sldId="261"/>
            <ac:spMk id="16" creationId="{F8C59BFB-3B0A-45C9-A26C-1E96251E1EF7}"/>
          </ac:spMkLst>
        </pc:spChg>
        <pc:picChg chg="mod">
          <ac:chgData name="Jonas Malave Campos" userId="9fae0141-2cc8-4785-b15b-b35b0da2caf5" providerId="ADAL" clId="{D7FC1E8E-75DE-4071-B3E7-3411A69AE430}" dt="2021-04-09T16:50:36.479" v="4573" actId="29295"/>
          <ac:picMkLst>
            <pc:docMk/>
            <pc:sldMk cId="3628700830" sldId="261"/>
            <ac:picMk id="5" creationId="{B07275AC-275C-4FF2-98DC-959F452A4F05}"/>
          </ac:picMkLst>
        </pc:picChg>
        <pc:picChg chg="mod">
          <ac:chgData name="Jonas Malave Campos" userId="9fae0141-2cc8-4785-b15b-b35b0da2caf5" providerId="ADAL" clId="{D7FC1E8E-75DE-4071-B3E7-3411A69AE430}" dt="2021-04-09T20:17:31.890" v="5513" actId="1038"/>
          <ac:picMkLst>
            <pc:docMk/>
            <pc:sldMk cId="3628700830" sldId="261"/>
            <ac:picMk id="6" creationId="{D561BD25-6073-4342-9FE2-CC52163AEF61}"/>
          </ac:picMkLst>
        </pc:picChg>
        <pc:picChg chg="mod">
          <ac:chgData name="Jonas Malave Campos" userId="9fae0141-2cc8-4785-b15b-b35b0da2caf5" providerId="ADAL" clId="{D7FC1E8E-75DE-4071-B3E7-3411A69AE430}" dt="2021-04-09T17:15:38.149" v="4886" actId="208"/>
          <ac:picMkLst>
            <pc:docMk/>
            <pc:sldMk cId="3628700830" sldId="261"/>
            <ac:picMk id="7" creationId="{18B453F0-3FB7-4DF0-B703-1B06279E0E90}"/>
          </ac:picMkLst>
        </pc:picChg>
        <pc:picChg chg="add del mod">
          <ac:chgData name="Jonas Malave Campos" userId="9fae0141-2cc8-4785-b15b-b35b0da2caf5" providerId="ADAL" clId="{D7FC1E8E-75DE-4071-B3E7-3411A69AE430}" dt="2021-04-09T17:13:32.851" v="4864" actId="478"/>
          <ac:picMkLst>
            <pc:docMk/>
            <pc:sldMk cId="3628700830" sldId="261"/>
            <ac:picMk id="1030" creationId="{3E8DA4F7-BF60-4BBC-9A0E-107C23671E14}"/>
          </ac:picMkLst>
        </pc:picChg>
        <pc:picChg chg="add mod">
          <ac:chgData name="Jonas Malave Campos" userId="9fae0141-2cc8-4785-b15b-b35b0da2caf5" providerId="ADAL" clId="{D7FC1E8E-75DE-4071-B3E7-3411A69AE430}" dt="2021-04-09T17:15:00.293" v="4882" actId="1076"/>
          <ac:picMkLst>
            <pc:docMk/>
            <pc:sldMk cId="3628700830" sldId="261"/>
            <ac:picMk id="1032" creationId="{75194DAB-A466-4273-B487-53D90DDFD9B4}"/>
          </ac:picMkLst>
        </pc:picChg>
      </pc:sldChg>
      <pc:sldChg chg="addSp modSp add mod">
        <pc:chgData name="Jonas Malave Campos" userId="9fae0141-2cc8-4785-b15b-b35b0da2caf5" providerId="ADAL" clId="{D7FC1E8E-75DE-4071-B3E7-3411A69AE430}" dt="2021-04-09T21:07:54.388" v="6594"/>
        <pc:sldMkLst>
          <pc:docMk/>
          <pc:sldMk cId="2733946115" sldId="262"/>
        </pc:sldMkLst>
        <pc:spChg chg="mod">
          <ac:chgData name="Jonas Malave Campos" userId="9fae0141-2cc8-4785-b15b-b35b0da2caf5" providerId="ADAL" clId="{D7FC1E8E-75DE-4071-B3E7-3411A69AE430}" dt="2021-04-09T21:07:54.388" v="6594"/>
          <ac:spMkLst>
            <pc:docMk/>
            <pc:sldMk cId="2733946115" sldId="262"/>
            <ac:spMk id="2" creationId="{44340C07-2C88-4BA5-85FE-76D19C791FC8}"/>
          </ac:spMkLst>
        </pc:spChg>
        <pc:spChg chg="add mod">
          <ac:chgData name="Jonas Malave Campos" userId="9fae0141-2cc8-4785-b15b-b35b0da2caf5" providerId="ADAL" clId="{D7FC1E8E-75DE-4071-B3E7-3411A69AE430}" dt="2021-04-07T01:33:46.815" v="2482" actId="20577"/>
          <ac:spMkLst>
            <pc:docMk/>
            <pc:sldMk cId="2733946115" sldId="262"/>
            <ac:spMk id="3" creationId="{3277C6E9-B985-4606-8C69-C0488C2C9960}"/>
          </ac:spMkLst>
        </pc:spChg>
      </pc:sldChg>
      <pc:sldChg chg="addSp delSp modSp add mod ord setBg modAnim delDesignElem modNotesTx">
        <pc:chgData name="Jonas Malave Campos" userId="9fae0141-2cc8-4785-b15b-b35b0da2caf5" providerId="ADAL" clId="{D7FC1E8E-75DE-4071-B3E7-3411A69AE430}" dt="2021-04-09T23:58:26.934" v="6732"/>
        <pc:sldMkLst>
          <pc:docMk/>
          <pc:sldMk cId="239037475" sldId="263"/>
        </pc:sldMkLst>
        <pc:spChg chg="mod">
          <ac:chgData name="Jonas Malave Campos" userId="9fae0141-2cc8-4785-b15b-b35b0da2caf5" providerId="ADAL" clId="{D7FC1E8E-75DE-4071-B3E7-3411A69AE430}" dt="2021-04-09T21:08:18.176" v="6599" actId="113"/>
          <ac:spMkLst>
            <pc:docMk/>
            <pc:sldMk cId="239037475" sldId="263"/>
            <ac:spMk id="2" creationId="{6E2AB418-4FAF-4728-8ED9-E576068419B3}"/>
          </ac:spMkLst>
        </pc:spChg>
        <pc:spChg chg="mod ord">
          <ac:chgData name="Jonas Malave Campos" userId="9fae0141-2cc8-4785-b15b-b35b0da2caf5" providerId="ADAL" clId="{D7FC1E8E-75DE-4071-B3E7-3411A69AE430}" dt="2021-04-06T23:16:56.376" v="2247" actId="20577"/>
          <ac:spMkLst>
            <pc:docMk/>
            <pc:sldMk cId="239037475" sldId="263"/>
            <ac:spMk id="4" creationId="{F5FC7CAD-4EDA-4C03-BC3B-D37EDC19B3E1}"/>
          </ac:spMkLst>
        </pc:spChg>
        <pc:spChg chg="add del">
          <ac:chgData name="Jonas Malave Campos" userId="9fae0141-2cc8-4785-b15b-b35b0da2caf5" providerId="ADAL" clId="{D7FC1E8E-75DE-4071-B3E7-3411A69AE430}" dt="2021-04-09T15:42:47.673" v="3250"/>
          <ac:spMkLst>
            <pc:docMk/>
            <pc:sldMk cId="239037475" sldId="263"/>
            <ac:spMk id="10" creationId="{FF0330B1-AAAC-427D-8A95-40380162BC65}"/>
          </ac:spMkLst>
        </pc:spChg>
        <pc:spChg chg="add del mod">
          <ac:chgData name="Jonas Malave Campos" userId="9fae0141-2cc8-4785-b15b-b35b0da2caf5" providerId="ADAL" clId="{D7FC1E8E-75DE-4071-B3E7-3411A69AE430}" dt="2021-04-09T16:37:13.829" v="4311" actId="478"/>
          <ac:spMkLst>
            <pc:docMk/>
            <pc:sldMk cId="239037475" sldId="263"/>
            <ac:spMk id="11" creationId="{AB8D06C5-6DB6-4D49-A5A6-B63228764038}"/>
          </ac:spMkLst>
        </pc:spChg>
        <pc:spChg chg="add del mod">
          <ac:chgData name="Jonas Malave Campos" userId="9fae0141-2cc8-4785-b15b-b35b0da2caf5" providerId="ADAL" clId="{D7FC1E8E-75DE-4071-B3E7-3411A69AE430}" dt="2021-04-09T16:36:03.977" v="4309" actId="478"/>
          <ac:spMkLst>
            <pc:docMk/>
            <pc:sldMk cId="239037475" sldId="263"/>
            <ac:spMk id="12" creationId="{B72A6490-943D-4366-A492-9DA5184F1A8E}"/>
          </ac:spMkLst>
        </pc:spChg>
        <pc:spChg chg="add mod">
          <ac:chgData name="Jonas Malave Campos" userId="9fae0141-2cc8-4785-b15b-b35b0da2caf5" providerId="ADAL" clId="{D7FC1E8E-75DE-4071-B3E7-3411A69AE430}" dt="2021-04-09T16:48:11.131" v="4531" actId="14100"/>
          <ac:spMkLst>
            <pc:docMk/>
            <pc:sldMk cId="239037475" sldId="263"/>
            <ac:spMk id="13" creationId="{A8367453-A280-4FF6-99D4-5733CAA70778}"/>
          </ac:spMkLst>
        </pc:spChg>
        <pc:spChg chg="add mod">
          <ac:chgData name="Jonas Malave Campos" userId="9fae0141-2cc8-4785-b15b-b35b0da2caf5" providerId="ADAL" clId="{D7FC1E8E-75DE-4071-B3E7-3411A69AE430}" dt="2021-04-09T16:44:35.966" v="4481" actId="20577"/>
          <ac:spMkLst>
            <pc:docMk/>
            <pc:sldMk cId="239037475" sldId="263"/>
            <ac:spMk id="14" creationId="{2544E1DC-B782-46DC-8A07-7C84D058D175}"/>
          </ac:spMkLst>
        </pc:spChg>
        <pc:spChg chg="add mod">
          <ac:chgData name="Jonas Malave Campos" userId="9fae0141-2cc8-4785-b15b-b35b0da2caf5" providerId="ADAL" clId="{D7FC1E8E-75DE-4071-B3E7-3411A69AE430}" dt="2021-04-09T16:44:48.926" v="4505" actId="20577"/>
          <ac:spMkLst>
            <pc:docMk/>
            <pc:sldMk cId="239037475" sldId="263"/>
            <ac:spMk id="15" creationId="{35C2736A-A204-4242-B436-4F7024BE3BD2}"/>
          </ac:spMkLst>
        </pc:spChg>
        <pc:spChg chg="add mod">
          <ac:chgData name="Jonas Malave Campos" userId="9fae0141-2cc8-4785-b15b-b35b0da2caf5" providerId="ADAL" clId="{D7FC1E8E-75DE-4071-B3E7-3411A69AE430}" dt="2021-04-09T16:44:41.644" v="4488" actId="20577"/>
          <ac:spMkLst>
            <pc:docMk/>
            <pc:sldMk cId="239037475" sldId="263"/>
            <ac:spMk id="16" creationId="{7DDE7845-3ECE-4E30-A7C4-87133D3694BA}"/>
          </ac:spMkLst>
        </pc:spChg>
        <pc:spChg chg="add mod">
          <ac:chgData name="Jonas Malave Campos" userId="9fae0141-2cc8-4785-b15b-b35b0da2caf5" providerId="ADAL" clId="{D7FC1E8E-75DE-4071-B3E7-3411A69AE430}" dt="2021-04-09T16:44:56.267" v="4518" actId="20577"/>
          <ac:spMkLst>
            <pc:docMk/>
            <pc:sldMk cId="239037475" sldId="263"/>
            <ac:spMk id="17" creationId="{080D0AA3-5393-4852-87B2-F161AFD12AD3}"/>
          </ac:spMkLst>
        </pc:spChg>
        <pc:picChg chg="mod">
          <ac:chgData name="Jonas Malave Campos" userId="9fae0141-2cc8-4785-b15b-b35b0da2caf5" providerId="ADAL" clId="{D7FC1E8E-75DE-4071-B3E7-3411A69AE430}" dt="2021-04-09T16:39:59.846" v="4352" actId="14100"/>
          <ac:picMkLst>
            <pc:docMk/>
            <pc:sldMk cId="239037475" sldId="263"/>
            <ac:picMk id="3" creationId="{9E9EC025-E673-4BBC-85BD-7890B6D861C3}"/>
          </ac:picMkLst>
        </pc:picChg>
        <pc:picChg chg="mod">
          <ac:chgData name="Jonas Malave Campos" userId="9fae0141-2cc8-4785-b15b-b35b0da2caf5" providerId="ADAL" clId="{D7FC1E8E-75DE-4071-B3E7-3411A69AE430}" dt="2021-04-09T17:14:45.021" v="4880" actId="1076"/>
          <ac:picMkLst>
            <pc:docMk/>
            <pc:sldMk cId="239037475" sldId="263"/>
            <ac:picMk id="5" creationId="{636FC7F8-A50D-42D4-9510-C1D701615667}"/>
          </ac:picMkLst>
        </pc:picChg>
        <pc:picChg chg="add del mod">
          <ac:chgData name="Jonas Malave Campos" userId="9fae0141-2cc8-4785-b15b-b35b0da2caf5" providerId="ADAL" clId="{D7FC1E8E-75DE-4071-B3E7-3411A69AE430}" dt="2021-04-06T23:45:09.969" v="2347" actId="478"/>
          <ac:picMkLst>
            <pc:docMk/>
            <pc:sldMk cId="239037475" sldId="263"/>
            <ac:picMk id="6" creationId="{4A087BAF-7E61-4E05-BDD6-7D038A7DE470}"/>
          </ac:picMkLst>
        </pc:picChg>
        <pc:picChg chg="mod">
          <ac:chgData name="Jonas Malave Campos" userId="9fae0141-2cc8-4785-b15b-b35b0da2caf5" providerId="ADAL" clId="{D7FC1E8E-75DE-4071-B3E7-3411A69AE430}" dt="2021-04-09T16:42:07.527" v="4368" actId="1076"/>
          <ac:picMkLst>
            <pc:docMk/>
            <pc:sldMk cId="239037475" sldId="263"/>
            <ac:picMk id="6" creationId="{79031578-D5E8-4EC5-825E-C7071DC4C114}"/>
          </ac:picMkLst>
        </pc:picChg>
        <pc:picChg chg="mod">
          <ac:chgData name="Jonas Malave Campos" userId="9fae0141-2cc8-4785-b15b-b35b0da2caf5" providerId="ADAL" clId="{D7FC1E8E-75DE-4071-B3E7-3411A69AE430}" dt="2021-04-09T16:40:01.067" v="4353" actId="1076"/>
          <ac:picMkLst>
            <pc:docMk/>
            <pc:sldMk cId="239037475" sldId="263"/>
            <ac:picMk id="7" creationId="{0CE26E43-6338-4BCD-8CA3-3781B5DA9C10}"/>
          </ac:picMkLst>
        </pc:picChg>
        <pc:picChg chg="mod">
          <ac:chgData name="Jonas Malave Campos" userId="9fae0141-2cc8-4785-b15b-b35b0da2caf5" providerId="ADAL" clId="{D7FC1E8E-75DE-4071-B3E7-3411A69AE430}" dt="2021-04-09T16:42:17.781" v="4371" actId="1076"/>
          <ac:picMkLst>
            <pc:docMk/>
            <pc:sldMk cId="239037475" sldId="263"/>
            <ac:picMk id="8" creationId="{0558861A-99A3-4077-9575-D04760518C22}"/>
          </ac:picMkLst>
        </pc:picChg>
      </pc:sldChg>
      <pc:sldChg chg="addSp modSp new mod modShow">
        <pc:chgData name="Jonas Malave Campos" userId="9fae0141-2cc8-4785-b15b-b35b0da2caf5" providerId="ADAL" clId="{D7FC1E8E-75DE-4071-B3E7-3411A69AE430}" dt="2021-04-09T21:07:54.388" v="6594"/>
        <pc:sldMkLst>
          <pc:docMk/>
          <pc:sldMk cId="178594833" sldId="264"/>
        </pc:sldMkLst>
        <pc:spChg chg="mod">
          <ac:chgData name="Jonas Malave Campos" userId="9fae0141-2cc8-4785-b15b-b35b0da2caf5" providerId="ADAL" clId="{D7FC1E8E-75DE-4071-B3E7-3411A69AE430}" dt="2021-04-09T21:07:54.388" v="6594"/>
          <ac:spMkLst>
            <pc:docMk/>
            <pc:sldMk cId="178594833" sldId="264"/>
            <ac:spMk id="2" creationId="{68DE11A0-EEDE-44CA-87A1-CE55DABB8D2E}"/>
          </ac:spMkLst>
        </pc:spChg>
        <pc:spChg chg="add mod">
          <ac:chgData name="Jonas Malave Campos" userId="9fae0141-2cc8-4785-b15b-b35b0da2caf5" providerId="ADAL" clId="{D7FC1E8E-75DE-4071-B3E7-3411A69AE430}" dt="2021-04-07T00:50:44.746" v="2382" actId="20577"/>
          <ac:spMkLst>
            <pc:docMk/>
            <pc:sldMk cId="178594833" sldId="264"/>
            <ac:spMk id="3" creationId="{DBEC4E73-ED78-41DA-B74E-511D1CF02190}"/>
          </ac:spMkLst>
        </pc:spChg>
      </pc:sldChg>
      <pc:sldChg chg="addSp delSp modSp add mod delAnim modAnim modShow">
        <pc:chgData name="Jonas Malave Campos" userId="9fae0141-2cc8-4785-b15b-b35b0da2caf5" providerId="ADAL" clId="{D7FC1E8E-75DE-4071-B3E7-3411A69AE430}" dt="2021-04-09T21:07:54.388" v="6594"/>
        <pc:sldMkLst>
          <pc:docMk/>
          <pc:sldMk cId="546755055" sldId="265"/>
        </pc:sldMkLst>
        <pc:spChg chg="mod">
          <ac:chgData name="Jonas Malave Campos" userId="9fae0141-2cc8-4785-b15b-b35b0da2caf5" providerId="ADAL" clId="{D7FC1E8E-75DE-4071-B3E7-3411A69AE430}" dt="2021-04-09T21:07:54.388" v="6594"/>
          <ac:spMkLst>
            <pc:docMk/>
            <pc:sldMk cId="546755055" sldId="265"/>
            <ac:spMk id="2" creationId="{6E2AB418-4FAF-4728-8ED9-E576068419B3}"/>
          </ac:spMkLst>
        </pc:spChg>
        <pc:spChg chg="mod">
          <ac:chgData name="Jonas Malave Campos" userId="9fae0141-2cc8-4785-b15b-b35b0da2caf5" providerId="ADAL" clId="{D7FC1E8E-75DE-4071-B3E7-3411A69AE430}" dt="2021-04-06T20:57:19.706" v="1607" actId="5793"/>
          <ac:spMkLst>
            <pc:docMk/>
            <pc:sldMk cId="546755055" sldId="265"/>
            <ac:spMk id="4" creationId="{F5FC7CAD-4EDA-4C03-BC3B-D37EDC19B3E1}"/>
          </ac:spMkLst>
        </pc:spChg>
        <pc:spChg chg="add del mod">
          <ac:chgData name="Jonas Malave Campos" userId="9fae0141-2cc8-4785-b15b-b35b0da2caf5" providerId="ADAL" clId="{D7FC1E8E-75DE-4071-B3E7-3411A69AE430}" dt="2021-04-09T17:23:13.718" v="4897" actId="478"/>
          <ac:spMkLst>
            <pc:docMk/>
            <pc:sldMk cId="546755055" sldId="265"/>
            <ac:spMk id="9" creationId="{BA47B0A6-188B-4603-8970-5289BEB107A8}"/>
          </ac:spMkLst>
        </pc:spChg>
        <pc:spChg chg="add del mod">
          <ac:chgData name="Jonas Malave Campos" userId="9fae0141-2cc8-4785-b15b-b35b0da2caf5" providerId="ADAL" clId="{D7FC1E8E-75DE-4071-B3E7-3411A69AE430}" dt="2021-04-09T17:23:13.718" v="4897" actId="478"/>
          <ac:spMkLst>
            <pc:docMk/>
            <pc:sldMk cId="546755055" sldId="265"/>
            <ac:spMk id="10" creationId="{7B1E608C-70BD-4E88-9F52-6CF702FD61C1}"/>
          </ac:spMkLst>
        </pc:spChg>
        <pc:spChg chg="add del mod">
          <ac:chgData name="Jonas Malave Campos" userId="9fae0141-2cc8-4785-b15b-b35b0da2caf5" providerId="ADAL" clId="{D7FC1E8E-75DE-4071-B3E7-3411A69AE430}" dt="2021-04-09T17:23:13.718" v="4897" actId="478"/>
          <ac:spMkLst>
            <pc:docMk/>
            <pc:sldMk cId="546755055" sldId="265"/>
            <ac:spMk id="11" creationId="{82E90F01-EF0A-40BC-87F5-0C68EA1975E4}"/>
          </ac:spMkLst>
        </pc:spChg>
        <pc:spChg chg="add del mod">
          <ac:chgData name="Jonas Malave Campos" userId="9fae0141-2cc8-4785-b15b-b35b0da2caf5" providerId="ADAL" clId="{D7FC1E8E-75DE-4071-B3E7-3411A69AE430}" dt="2021-04-09T17:23:13.718" v="4897" actId="478"/>
          <ac:spMkLst>
            <pc:docMk/>
            <pc:sldMk cId="546755055" sldId="265"/>
            <ac:spMk id="12" creationId="{F0F0D89F-7DD6-4D4F-AFA1-AD1AC5047AFA}"/>
          </ac:spMkLst>
        </pc:spChg>
        <pc:picChg chg="add del mod">
          <ac:chgData name="Jonas Malave Campos" userId="9fae0141-2cc8-4785-b15b-b35b0da2caf5" providerId="ADAL" clId="{D7FC1E8E-75DE-4071-B3E7-3411A69AE430}" dt="2021-04-09T17:04:13.150" v="4826" actId="478"/>
          <ac:picMkLst>
            <pc:docMk/>
            <pc:sldMk cId="546755055" sldId="265"/>
            <ac:picMk id="5" creationId="{5F6D06B2-5F8A-4FB3-91C9-2C29A0E76F6C}"/>
          </ac:picMkLst>
        </pc:picChg>
        <pc:picChg chg="add del mod">
          <ac:chgData name="Jonas Malave Campos" userId="9fae0141-2cc8-4785-b15b-b35b0da2caf5" providerId="ADAL" clId="{D7FC1E8E-75DE-4071-B3E7-3411A69AE430}" dt="2021-04-09T17:23:13.718" v="4897" actId="478"/>
          <ac:picMkLst>
            <pc:docMk/>
            <pc:sldMk cId="546755055" sldId="265"/>
            <ac:picMk id="6" creationId="{279AAE78-ED1F-40BA-B98E-43ED357622EA}"/>
          </ac:picMkLst>
        </pc:picChg>
        <pc:picChg chg="add del mod">
          <ac:chgData name="Jonas Malave Campos" userId="9fae0141-2cc8-4785-b15b-b35b0da2caf5" providerId="ADAL" clId="{D7FC1E8E-75DE-4071-B3E7-3411A69AE430}" dt="2021-04-09T17:23:13.718" v="4897" actId="478"/>
          <ac:picMkLst>
            <pc:docMk/>
            <pc:sldMk cId="546755055" sldId="265"/>
            <ac:picMk id="7" creationId="{9CC38C5B-FBA7-4D90-9904-EF3A7379160D}"/>
          </ac:picMkLst>
        </pc:picChg>
        <pc:picChg chg="add del mod">
          <ac:chgData name="Jonas Malave Campos" userId="9fae0141-2cc8-4785-b15b-b35b0da2caf5" providerId="ADAL" clId="{D7FC1E8E-75DE-4071-B3E7-3411A69AE430}" dt="2021-04-09T17:23:13.718" v="4897" actId="478"/>
          <ac:picMkLst>
            <pc:docMk/>
            <pc:sldMk cId="546755055" sldId="265"/>
            <ac:picMk id="8" creationId="{8F5BA044-8B9B-420E-8593-5DA3D9E99DC5}"/>
          </ac:picMkLst>
        </pc:picChg>
      </pc:sldChg>
      <pc:sldChg chg="addSp delSp modSp new mod ord setBg delDesignElem">
        <pc:chgData name="Jonas Malave Campos" userId="9fae0141-2cc8-4785-b15b-b35b0da2caf5" providerId="ADAL" clId="{D7FC1E8E-75DE-4071-B3E7-3411A69AE430}" dt="2021-04-09T21:03:00.390" v="6553"/>
        <pc:sldMkLst>
          <pc:docMk/>
          <pc:sldMk cId="4263104479" sldId="266"/>
        </pc:sldMkLst>
        <pc:spChg chg="add mod">
          <ac:chgData name="Jonas Malave Campos" userId="9fae0141-2cc8-4785-b15b-b35b0da2caf5" providerId="ADAL" clId="{D7FC1E8E-75DE-4071-B3E7-3411A69AE430}" dt="2021-04-09T20:48:18.807" v="5613" actId="113"/>
          <ac:spMkLst>
            <pc:docMk/>
            <pc:sldMk cId="4263104479" sldId="266"/>
            <ac:spMk id="2" creationId="{3CA71F20-E78A-4714-A7DA-1F9FDEE12554}"/>
          </ac:spMkLst>
        </pc:spChg>
        <pc:spChg chg="add del">
          <ac:chgData name="Jonas Malave Campos" userId="9fae0141-2cc8-4785-b15b-b35b0da2caf5" providerId="ADAL" clId="{D7FC1E8E-75DE-4071-B3E7-3411A69AE430}" dt="2021-04-09T21:03:00.390" v="6553"/>
          <ac:spMkLst>
            <pc:docMk/>
            <pc:sldMk cId="4263104479" sldId="266"/>
            <ac:spMk id="4" creationId="{943CAA20-3569-4189-9E48-239A229A86CA}"/>
          </ac:spMkLst>
        </pc:spChg>
        <pc:spChg chg="add del">
          <ac:chgData name="Jonas Malave Campos" userId="9fae0141-2cc8-4785-b15b-b35b0da2caf5" providerId="ADAL" clId="{D7FC1E8E-75DE-4071-B3E7-3411A69AE430}" dt="2021-04-09T21:03:00.390" v="6553"/>
          <ac:spMkLst>
            <pc:docMk/>
            <pc:sldMk cId="4263104479" sldId="266"/>
            <ac:spMk id="5" creationId="{DA542B6D-E775-4832-91DC-2D20F857813A}"/>
          </ac:spMkLst>
        </pc:spChg>
        <pc:spChg chg="add del">
          <ac:chgData name="Jonas Malave Campos" userId="9fae0141-2cc8-4785-b15b-b35b0da2caf5" providerId="ADAL" clId="{D7FC1E8E-75DE-4071-B3E7-3411A69AE430}" dt="2021-04-06T21:54:56.577" v="1680" actId="26606"/>
          <ac:spMkLst>
            <pc:docMk/>
            <pc:sldMk cId="4263104479" sldId="266"/>
            <ac:spMk id="7" creationId="{FFD48BC7-DC40-47DE-87EE-9F4B6ECB9ABB}"/>
          </ac:spMkLst>
        </pc:spChg>
        <pc:spChg chg="add del">
          <ac:chgData name="Jonas Malave Campos" userId="9fae0141-2cc8-4785-b15b-b35b0da2caf5" providerId="ADAL" clId="{D7FC1E8E-75DE-4071-B3E7-3411A69AE430}" dt="2021-04-06T21:54:56.577" v="1680" actId="26606"/>
          <ac:spMkLst>
            <pc:docMk/>
            <pc:sldMk cId="4263104479" sldId="266"/>
            <ac:spMk id="9" creationId="{E502BBC7-2C76-46F3-BC24-5985BC13DB88}"/>
          </ac:spMkLst>
        </pc:spChg>
        <pc:spChg chg="add del">
          <ac:chgData name="Jonas Malave Campos" userId="9fae0141-2cc8-4785-b15b-b35b0da2caf5" providerId="ADAL" clId="{D7FC1E8E-75DE-4071-B3E7-3411A69AE430}" dt="2021-04-06T21:54:56.577" v="1680" actId="26606"/>
          <ac:spMkLst>
            <pc:docMk/>
            <pc:sldMk cId="4263104479" sldId="266"/>
            <ac:spMk id="11" creationId="{C7F28D52-2A5F-4D23-81AE-7CB8B591C7AF}"/>
          </ac:spMkLst>
        </pc:spChg>
        <pc:spChg chg="add del">
          <ac:chgData name="Jonas Malave Campos" userId="9fae0141-2cc8-4785-b15b-b35b0da2caf5" providerId="ADAL" clId="{D7FC1E8E-75DE-4071-B3E7-3411A69AE430}" dt="2021-04-06T21:54:56.577" v="1680" actId="26606"/>
          <ac:spMkLst>
            <pc:docMk/>
            <pc:sldMk cId="4263104479" sldId="266"/>
            <ac:spMk id="13" creationId="{3629484E-3792-4B3D-89AD-7C8A1ED0E0D4}"/>
          </ac:spMkLst>
        </pc:spChg>
        <pc:spChg chg="add del">
          <ac:chgData name="Jonas Malave Campos" userId="9fae0141-2cc8-4785-b15b-b35b0da2caf5" providerId="ADAL" clId="{D7FC1E8E-75DE-4071-B3E7-3411A69AE430}" dt="2021-04-09T15:42:47.673" v="3250"/>
          <ac:spMkLst>
            <pc:docMk/>
            <pc:sldMk cId="4263104479" sldId="266"/>
            <ac:spMk id="15" creationId="{5463EB0A-3D7C-4AA5-BFA5-8EE5B4BA5624}"/>
          </ac:spMkLst>
        </pc:spChg>
        <pc:spChg chg="add del">
          <ac:chgData name="Jonas Malave Campos" userId="9fae0141-2cc8-4785-b15b-b35b0da2caf5" providerId="ADAL" clId="{D7FC1E8E-75DE-4071-B3E7-3411A69AE430}" dt="2021-04-09T15:42:47.673" v="3250"/>
          <ac:spMkLst>
            <pc:docMk/>
            <pc:sldMk cId="4263104479" sldId="266"/>
            <ac:spMk id="16" creationId="{7945AD00-F967-454D-A4B2-39ABA5C88C20}"/>
          </ac:spMkLst>
        </pc:spChg>
        <pc:spChg chg="add del">
          <ac:chgData name="Jonas Malave Campos" userId="9fae0141-2cc8-4785-b15b-b35b0da2caf5" providerId="ADAL" clId="{D7FC1E8E-75DE-4071-B3E7-3411A69AE430}" dt="2021-04-09T15:42:47.673" v="3250"/>
          <ac:spMkLst>
            <pc:docMk/>
            <pc:sldMk cId="4263104479" sldId="266"/>
            <ac:spMk id="17" creationId="{E9BC5B79-B912-427C-8219-E3E50943FCDE}"/>
          </ac:spMkLst>
        </pc:spChg>
      </pc:sldChg>
      <pc:sldChg chg="addSp modSp new mod">
        <pc:chgData name="Jonas Malave Campos" userId="9fae0141-2cc8-4785-b15b-b35b0da2caf5" providerId="ADAL" clId="{D7FC1E8E-75DE-4071-B3E7-3411A69AE430}" dt="2021-04-09T21:08:36.567" v="6604" actId="113"/>
        <pc:sldMkLst>
          <pc:docMk/>
          <pc:sldMk cId="2033031679" sldId="267"/>
        </pc:sldMkLst>
        <pc:spChg chg="mod">
          <ac:chgData name="Jonas Malave Campos" userId="9fae0141-2cc8-4785-b15b-b35b0da2caf5" providerId="ADAL" clId="{D7FC1E8E-75DE-4071-B3E7-3411A69AE430}" dt="2021-04-09T21:08:36.567" v="6604" actId="113"/>
          <ac:spMkLst>
            <pc:docMk/>
            <pc:sldMk cId="2033031679" sldId="267"/>
            <ac:spMk id="2" creationId="{CCB5BD79-36BE-457E-A92E-60C09B3F0D08}"/>
          </ac:spMkLst>
        </pc:spChg>
        <pc:spChg chg="add mod">
          <ac:chgData name="Jonas Malave Campos" userId="9fae0141-2cc8-4785-b15b-b35b0da2caf5" providerId="ADAL" clId="{D7FC1E8E-75DE-4071-B3E7-3411A69AE430}" dt="2021-04-06T22:05:48.475" v="1901" actId="15"/>
          <ac:spMkLst>
            <pc:docMk/>
            <pc:sldMk cId="2033031679" sldId="267"/>
            <ac:spMk id="3" creationId="{EDEB4CE1-6C16-4934-9C90-BA0C1E6832F4}"/>
          </ac:spMkLst>
        </pc:spChg>
      </pc:sldChg>
      <pc:sldChg chg="modSp new mod modShow">
        <pc:chgData name="Jonas Malave Campos" userId="9fae0141-2cc8-4785-b15b-b35b0da2caf5" providerId="ADAL" clId="{D7FC1E8E-75DE-4071-B3E7-3411A69AE430}" dt="2021-04-09T21:07:54.388" v="6594"/>
        <pc:sldMkLst>
          <pc:docMk/>
          <pc:sldMk cId="462054345" sldId="268"/>
        </pc:sldMkLst>
        <pc:spChg chg="mod">
          <ac:chgData name="Jonas Malave Campos" userId="9fae0141-2cc8-4785-b15b-b35b0da2caf5" providerId="ADAL" clId="{D7FC1E8E-75DE-4071-B3E7-3411A69AE430}" dt="2021-04-09T21:07:54.388" v="6594"/>
          <ac:spMkLst>
            <pc:docMk/>
            <pc:sldMk cId="462054345" sldId="268"/>
            <ac:spMk id="2" creationId="{0DE314F3-5560-4705-9742-4B60F4286C31}"/>
          </ac:spMkLst>
        </pc:spChg>
      </pc:sldChg>
      <pc:sldChg chg="addSp delSp modSp new mod ord modAnim modNotesTx">
        <pc:chgData name="Jonas Malave Campos" userId="9fae0141-2cc8-4785-b15b-b35b0da2caf5" providerId="ADAL" clId="{D7FC1E8E-75DE-4071-B3E7-3411A69AE430}" dt="2021-04-10T00:02:51.596" v="6790" actId="20577"/>
        <pc:sldMkLst>
          <pc:docMk/>
          <pc:sldMk cId="3609590442" sldId="269"/>
        </pc:sldMkLst>
        <pc:spChg chg="mod">
          <ac:chgData name="Jonas Malave Campos" userId="9fae0141-2cc8-4785-b15b-b35b0da2caf5" providerId="ADAL" clId="{D7FC1E8E-75DE-4071-B3E7-3411A69AE430}" dt="2021-04-09T21:08:32.910" v="6603" actId="113"/>
          <ac:spMkLst>
            <pc:docMk/>
            <pc:sldMk cId="3609590442" sldId="269"/>
            <ac:spMk id="2" creationId="{A69E1257-5E42-4397-BD00-773B559CCAD5}"/>
          </ac:spMkLst>
        </pc:spChg>
        <pc:spChg chg="add mod">
          <ac:chgData name="Jonas Malave Campos" userId="9fae0141-2cc8-4785-b15b-b35b0da2caf5" providerId="ADAL" clId="{D7FC1E8E-75DE-4071-B3E7-3411A69AE430}" dt="2021-04-09T20:07:56.721" v="5499" actId="27636"/>
          <ac:spMkLst>
            <pc:docMk/>
            <pc:sldMk cId="3609590442" sldId="269"/>
            <ac:spMk id="3" creationId="{E8470222-6F70-41EC-904A-6F522C788385}"/>
          </ac:spMkLst>
        </pc:spChg>
        <pc:spChg chg="add mod">
          <ac:chgData name="Jonas Malave Campos" userId="9fae0141-2cc8-4785-b15b-b35b0da2caf5" providerId="ADAL" clId="{D7FC1E8E-75DE-4071-B3E7-3411A69AE430}" dt="2021-04-09T21:16:24" v="6631" actId="164"/>
          <ac:spMkLst>
            <pc:docMk/>
            <pc:sldMk cId="3609590442" sldId="269"/>
            <ac:spMk id="14" creationId="{CB78EE2E-5D1E-42DA-B5FE-0F2CBF52E430}"/>
          </ac:spMkLst>
        </pc:spChg>
        <pc:grpChg chg="add mod">
          <ac:chgData name="Jonas Malave Campos" userId="9fae0141-2cc8-4785-b15b-b35b0da2caf5" providerId="ADAL" clId="{D7FC1E8E-75DE-4071-B3E7-3411A69AE430}" dt="2021-04-09T21:16:24" v="6631" actId="164"/>
          <ac:grpSpMkLst>
            <pc:docMk/>
            <pc:sldMk cId="3609590442" sldId="269"/>
            <ac:grpSpMk id="15" creationId="{F67C1763-D278-4FEC-9AD5-6E397CC84B4A}"/>
          </ac:grpSpMkLst>
        </pc:grpChg>
        <pc:graphicFrameChg chg="add del mod modGraphic">
          <ac:chgData name="Jonas Malave Campos" userId="9fae0141-2cc8-4785-b15b-b35b0da2caf5" providerId="ADAL" clId="{D7FC1E8E-75DE-4071-B3E7-3411A69AE430}" dt="2021-04-09T21:11:20.117" v="6609" actId="478"/>
          <ac:graphicFrameMkLst>
            <pc:docMk/>
            <pc:sldMk cId="3609590442" sldId="269"/>
            <ac:graphicFrameMk id="13" creationId="{882E114D-113E-4FCA-83D2-1C97843CC850}"/>
          </ac:graphicFrameMkLst>
        </pc:graphicFrameChg>
        <pc:picChg chg="add mod">
          <ac:chgData name="Jonas Malave Campos" userId="9fae0141-2cc8-4785-b15b-b35b0da2caf5" providerId="ADAL" clId="{D7FC1E8E-75DE-4071-B3E7-3411A69AE430}" dt="2021-04-09T20:42:43.579" v="5551" actId="1076"/>
          <ac:picMkLst>
            <pc:docMk/>
            <pc:sldMk cId="3609590442" sldId="269"/>
            <ac:picMk id="4" creationId="{0AFA68EF-D557-493B-978F-457A2E4376F9}"/>
          </ac:picMkLst>
        </pc:picChg>
        <pc:picChg chg="add mod">
          <ac:chgData name="Jonas Malave Campos" userId="9fae0141-2cc8-4785-b15b-b35b0da2caf5" providerId="ADAL" clId="{D7FC1E8E-75DE-4071-B3E7-3411A69AE430}" dt="2021-04-09T20:33:50.309" v="5539" actId="1076"/>
          <ac:picMkLst>
            <pc:docMk/>
            <pc:sldMk cId="3609590442" sldId="269"/>
            <ac:picMk id="6" creationId="{C5281ADA-7FAE-4263-9A3B-FC7332FBE2C4}"/>
          </ac:picMkLst>
        </pc:picChg>
        <pc:picChg chg="add mod">
          <ac:chgData name="Jonas Malave Campos" userId="9fae0141-2cc8-4785-b15b-b35b0da2caf5" providerId="ADAL" clId="{D7FC1E8E-75DE-4071-B3E7-3411A69AE430}" dt="2021-04-09T21:16:24" v="6631" actId="164"/>
          <ac:picMkLst>
            <pc:docMk/>
            <pc:sldMk cId="3609590442" sldId="269"/>
            <ac:picMk id="8" creationId="{8DBC8021-711C-493C-A904-ABCC30951587}"/>
          </ac:picMkLst>
        </pc:picChg>
        <pc:picChg chg="add mod">
          <ac:chgData name="Jonas Malave Campos" userId="9fae0141-2cc8-4785-b15b-b35b0da2caf5" providerId="ADAL" clId="{D7FC1E8E-75DE-4071-B3E7-3411A69AE430}" dt="2021-04-09T20:43:21.571" v="5553" actId="1076"/>
          <ac:picMkLst>
            <pc:docMk/>
            <pc:sldMk cId="3609590442" sldId="269"/>
            <ac:picMk id="10" creationId="{E648621F-F882-4549-BA2F-FAEB839B53A3}"/>
          </ac:picMkLst>
        </pc:picChg>
      </pc:sldChg>
      <pc:sldChg chg="new del">
        <pc:chgData name="Jonas Malave Campos" userId="9fae0141-2cc8-4785-b15b-b35b0da2caf5" providerId="ADAL" clId="{D7FC1E8E-75DE-4071-B3E7-3411A69AE430}" dt="2021-04-06T23:31:10.760" v="2277" actId="2696"/>
        <pc:sldMkLst>
          <pc:docMk/>
          <pc:sldMk cId="2432335223" sldId="270"/>
        </pc:sldMkLst>
      </pc:sldChg>
      <pc:sldChg chg="addSp delSp modSp add mod ord setBg delDesignElem">
        <pc:chgData name="Jonas Malave Campos" userId="9fae0141-2cc8-4785-b15b-b35b0da2caf5" providerId="ADAL" clId="{D7FC1E8E-75DE-4071-B3E7-3411A69AE430}" dt="2021-04-09T21:08:04.583" v="6595" actId="113"/>
        <pc:sldMkLst>
          <pc:docMk/>
          <pc:sldMk cId="723976282" sldId="271"/>
        </pc:sldMkLst>
        <pc:spChg chg="mod">
          <ac:chgData name="Jonas Malave Campos" userId="9fae0141-2cc8-4785-b15b-b35b0da2caf5" providerId="ADAL" clId="{D7FC1E8E-75DE-4071-B3E7-3411A69AE430}" dt="2021-04-09T21:08:04.583" v="6595" actId="113"/>
          <ac:spMkLst>
            <pc:docMk/>
            <pc:sldMk cId="723976282" sldId="271"/>
            <ac:spMk id="2" creationId="{F0DC8D15-6F5A-436C-8E41-DB4AB8D706A1}"/>
          </ac:spMkLst>
        </pc:spChg>
        <pc:spChg chg="add mod">
          <ac:chgData name="Jonas Malave Campos" userId="9fae0141-2cc8-4785-b15b-b35b0da2caf5" providerId="ADAL" clId="{D7FC1E8E-75DE-4071-B3E7-3411A69AE430}" dt="2021-04-09T21:03:43.125" v="6557" actId="12"/>
          <ac:spMkLst>
            <pc:docMk/>
            <pc:sldMk cId="723976282" sldId="271"/>
            <ac:spMk id="3" creationId="{2446E3B2-078E-4FE2-B212-AF052A459273}"/>
          </ac:spMkLst>
        </pc:spChg>
        <pc:spChg chg="add del">
          <ac:chgData name="Jonas Malave Campos" userId="9fae0141-2cc8-4785-b15b-b35b0da2caf5" providerId="ADAL" clId="{D7FC1E8E-75DE-4071-B3E7-3411A69AE430}" dt="2021-04-09T21:03:00.390" v="6553"/>
          <ac:spMkLst>
            <pc:docMk/>
            <pc:sldMk cId="723976282" sldId="271"/>
            <ac:spMk id="5" creationId="{AC17DE74-01C9-4859-B65A-85CF999E8580}"/>
          </ac:spMkLst>
        </pc:spChg>
        <pc:spChg chg="add del">
          <ac:chgData name="Jonas Malave Campos" userId="9fae0141-2cc8-4785-b15b-b35b0da2caf5" providerId="ADAL" clId="{D7FC1E8E-75DE-4071-B3E7-3411A69AE430}" dt="2021-04-09T21:03:00.390" v="6553"/>
          <ac:spMkLst>
            <pc:docMk/>
            <pc:sldMk cId="723976282" sldId="271"/>
            <ac:spMk id="6" creationId="{068C0432-0E90-4CC1-8CD3-D44A90DF07EF}"/>
          </ac:spMkLst>
        </pc:spChg>
        <pc:spChg chg="add del">
          <ac:chgData name="Jonas Malave Campos" userId="9fae0141-2cc8-4785-b15b-b35b0da2caf5" providerId="ADAL" clId="{D7FC1E8E-75DE-4071-B3E7-3411A69AE430}" dt="2021-04-09T18:44:02.569" v="4903" actId="26606"/>
          <ac:spMkLst>
            <pc:docMk/>
            <pc:sldMk cId="723976282" sldId="271"/>
            <ac:spMk id="8" creationId="{827B839B-9ADE-406B-8590-F1CAEDED45A1}"/>
          </ac:spMkLst>
        </pc:spChg>
        <pc:spChg chg="add del">
          <ac:chgData name="Jonas Malave Campos" userId="9fae0141-2cc8-4785-b15b-b35b0da2caf5" providerId="ADAL" clId="{D7FC1E8E-75DE-4071-B3E7-3411A69AE430}" dt="2021-04-09T18:44:02.569" v="4903" actId="26606"/>
          <ac:spMkLst>
            <pc:docMk/>
            <pc:sldMk cId="723976282" sldId="271"/>
            <ac:spMk id="10" creationId="{CFE45BF0-46DB-408C-B5F7-7B11716805D4}"/>
          </ac:spMkLst>
        </pc:spChg>
        <pc:spChg chg="add del">
          <ac:chgData name="Jonas Malave Campos" userId="9fae0141-2cc8-4785-b15b-b35b0da2caf5" providerId="ADAL" clId="{D7FC1E8E-75DE-4071-B3E7-3411A69AE430}" dt="2021-04-09T18:44:02.569" v="4903" actId="26606"/>
          <ac:spMkLst>
            <pc:docMk/>
            <pc:sldMk cId="723976282" sldId="271"/>
            <ac:spMk id="12" creationId="{2AEBC8F2-97B1-41B4-93F1-2D289E197FBA}"/>
          </ac:spMkLst>
        </pc:spChg>
        <pc:spChg chg="add del">
          <ac:chgData name="Jonas Malave Campos" userId="9fae0141-2cc8-4785-b15b-b35b0da2caf5" providerId="ADAL" clId="{D7FC1E8E-75DE-4071-B3E7-3411A69AE430}" dt="2021-04-09T18:44:02.569" v="4903" actId="26606"/>
          <ac:spMkLst>
            <pc:docMk/>
            <pc:sldMk cId="723976282" sldId="271"/>
            <ac:spMk id="14" creationId="{472E3A19-F5D5-48FC-BB9C-48C2F68F598B}"/>
          </ac:spMkLst>
        </pc:spChg>
        <pc:spChg chg="add del">
          <ac:chgData name="Jonas Malave Campos" userId="9fae0141-2cc8-4785-b15b-b35b0da2caf5" providerId="ADAL" clId="{D7FC1E8E-75DE-4071-B3E7-3411A69AE430}" dt="2021-04-09T18:44:02.569" v="4903" actId="26606"/>
          <ac:spMkLst>
            <pc:docMk/>
            <pc:sldMk cId="723976282" sldId="271"/>
            <ac:spMk id="16" creationId="{7A62E32F-BB65-43A8-8EB5-92346890E549}"/>
          </ac:spMkLst>
        </pc:spChg>
        <pc:spChg chg="add del">
          <ac:chgData name="Jonas Malave Campos" userId="9fae0141-2cc8-4785-b15b-b35b0da2caf5" providerId="ADAL" clId="{D7FC1E8E-75DE-4071-B3E7-3411A69AE430}" dt="2021-04-09T18:44:02.569" v="4903" actId="26606"/>
          <ac:spMkLst>
            <pc:docMk/>
            <pc:sldMk cId="723976282" sldId="271"/>
            <ac:spMk id="18" creationId="{14E91B64-9FCC-451E-AFB4-A827D6329367}"/>
          </ac:spMkLst>
        </pc:spChg>
        <pc:spChg chg="add del">
          <ac:chgData name="Jonas Malave Campos" userId="9fae0141-2cc8-4785-b15b-b35b0da2caf5" providerId="ADAL" clId="{D7FC1E8E-75DE-4071-B3E7-3411A69AE430}" dt="2021-04-09T18:44:27.077" v="4906"/>
          <ac:spMkLst>
            <pc:docMk/>
            <pc:sldMk cId="723976282" sldId="271"/>
            <ac:spMk id="20" creationId="{1B15ED52-F352-441B-82BF-E0EA34836D08}"/>
          </ac:spMkLst>
        </pc:spChg>
        <pc:spChg chg="add del">
          <ac:chgData name="Jonas Malave Campos" userId="9fae0141-2cc8-4785-b15b-b35b0da2caf5" providerId="ADAL" clId="{D7FC1E8E-75DE-4071-B3E7-3411A69AE430}" dt="2021-04-09T18:44:27.077" v="4906"/>
          <ac:spMkLst>
            <pc:docMk/>
            <pc:sldMk cId="723976282" sldId="271"/>
            <ac:spMk id="21" creationId="{3B2E3793-BFE6-45A2-9B7B-E18844431C99}"/>
          </ac:spMkLst>
        </pc:spChg>
        <pc:spChg chg="add del">
          <ac:chgData name="Jonas Malave Campos" userId="9fae0141-2cc8-4785-b15b-b35b0da2caf5" providerId="ADAL" clId="{D7FC1E8E-75DE-4071-B3E7-3411A69AE430}" dt="2021-04-09T18:44:27.077" v="4906"/>
          <ac:spMkLst>
            <pc:docMk/>
            <pc:sldMk cId="723976282" sldId="271"/>
            <ac:spMk id="22" creationId="{BC4C4868-CB8F-4AF9-9CDB-8108F2C19B67}"/>
          </ac:spMkLst>
        </pc:spChg>
        <pc:spChg chg="add del">
          <ac:chgData name="Jonas Malave Campos" userId="9fae0141-2cc8-4785-b15b-b35b0da2caf5" providerId="ADAL" clId="{D7FC1E8E-75DE-4071-B3E7-3411A69AE430}" dt="2021-04-09T18:44:27.077" v="4906"/>
          <ac:spMkLst>
            <pc:docMk/>
            <pc:sldMk cId="723976282" sldId="271"/>
            <ac:spMk id="23" creationId="{375E0459-6403-40CD-989D-56A4407CA12E}"/>
          </ac:spMkLst>
        </pc:spChg>
        <pc:spChg chg="add del">
          <ac:chgData name="Jonas Malave Campos" userId="9fae0141-2cc8-4785-b15b-b35b0da2caf5" providerId="ADAL" clId="{D7FC1E8E-75DE-4071-B3E7-3411A69AE430}" dt="2021-04-09T18:44:27.077" v="4906"/>
          <ac:spMkLst>
            <pc:docMk/>
            <pc:sldMk cId="723976282" sldId="271"/>
            <ac:spMk id="24" creationId="{53E5B1A8-3AC9-4BD1-9BBC-78CA94F2D1BA}"/>
          </ac:spMkLst>
        </pc:spChg>
      </pc:sldChg>
      <pc:sldChg chg="new del">
        <pc:chgData name="Jonas Malave Campos" userId="9fae0141-2cc8-4785-b15b-b35b0da2caf5" providerId="ADAL" clId="{D7FC1E8E-75DE-4071-B3E7-3411A69AE430}" dt="2021-04-06T23:31:27.318" v="2285" actId="2696"/>
        <pc:sldMkLst>
          <pc:docMk/>
          <pc:sldMk cId="2930059732" sldId="272"/>
        </pc:sldMkLst>
      </pc:sldChg>
      <pc:sldChg chg="modSp add mod">
        <pc:chgData name="Jonas Malave Campos" userId="9fae0141-2cc8-4785-b15b-b35b0da2caf5" providerId="ADAL" clId="{D7FC1E8E-75DE-4071-B3E7-3411A69AE430}" dt="2021-04-09T21:08:44.037" v="6605" actId="113"/>
        <pc:sldMkLst>
          <pc:docMk/>
          <pc:sldMk cId="3254000206" sldId="272"/>
        </pc:sldMkLst>
        <pc:spChg chg="mod">
          <ac:chgData name="Jonas Malave Campos" userId="9fae0141-2cc8-4785-b15b-b35b0da2caf5" providerId="ADAL" clId="{D7FC1E8E-75DE-4071-B3E7-3411A69AE430}" dt="2021-04-09T21:08:44.037" v="6605" actId="113"/>
          <ac:spMkLst>
            <pc:docMk/>
            <pc:sldMk cId="3254000206" sldId="272"/>
            <ac:spMk id="2" creationId="{0DE314F3-5560-4705-9742-4B60F4286C31}"/>
          </ac:spMkLst>
        </pc:spChg>
      </pc:sldChg>
      <pc:sldChg chg="addSp modSp new mod ord modNotesTx">
        <pc:chgData name="Jonas Malave Campos" userId="9fae0141-2cc8-4785-b15b-b35b0da2caf5" providerId="ADAL" clId="{D7FC1E8E-75DE-4071-B3E7-3411A69AE430}" dt="2021-04-09T23:51:41.153" v="6724" actId="20577"/>
        <pc:sldMkLst>
          <pc:docMk/>
          <pc:sldMk cId="3475362004" sldId="273"/>
        </pc:sldMkLst>
        <pc:spChg chg="mod">
          <ac:chgData name="Jonas Malave Campos" userId="9fae0141-2cc8-4785-b15b-b35b0da2caf5" providerId="ADAL" clId="{D7FC1E8E-75DE-4071-B3E7-3411A69AE430}" dt="2021-04-09T23:51:41.153" v="6724" actId="20577"/>
          <ac:spMkLst>
            <pc:docMk/>
            <pc:sldMk cId="3475362004" sldId="273"/>
            <ac:spMk id="2" creationId="{BD1F3F0F-D8C7-4A72-B85F-CEA041FC13FF}"/>
          </ac:spMkLst>
        </pc:spChg>
        <pc:spChg chg="add mod">
          <ac:chgData name="Jonas Malave Campos" userId="9fae0141-2cc8-4785-b15b-b35b0da2caf5" providerId="ADAL" clId="{D7FC1E8E-75DE-4071-B3E7-3411A69AE430}" dt="2021-04-09T20:03:32.214" v="5475"/>
          <ac:spMkLst>
            <pc:docMk/>
            <pc:sldMk cId="3475362004" sldId="273"/>
            <ac:spMk id="3" creationId="{C8EA2327-F27D-4235-8E09-799021D4913E}"/>
          </ac:spMkLst>
        </pc:spChg>
      </pc:sldChg>
      <pc:sldChg chg="modSp new mod ord">
        <pc:chgData name="Jonas Malave Campos" userId="9fae0141-2cc8-4785-b15b-b35b0da2caf5" providerId="ADAL" clId="{D7FC1E8E-75DE-4071-B3E7-3411A69AE430}" dt="2021-04-09T23:51:28.414" v="6699" actId="20577"/>
        <pc:sldMkLst>
          <pc:docMk/>
          <pc:sldMk cId="4117961801" sldId="274"/>
        </pc:sldMkLst>
        <pc:spChg chg="mod">
          <ac:chgData name="Jonas Malave Campos" userId="9fae0141-2cc8-4785-b15b-b35b0da2caf5" providerId="ADAL" clId="{D7FC1E8E-75DE-4071-B3E7-3411A69AE430}" dt="2021-04-09T23:51:28.414" v="6699" actId="20577"/>
          <ac:spMkLst>
            <pc:docMk/>
            <pc:sldMk cId="4117961801" sldId="274"/>
            <ac:spMk id="2" creationId="{3507F3BA-3C46-40D4-8910-EE4456A7BF4A}"/>
          </ac:spMkLst>
        </pc:spChg>
      </pc:sldChg>
      <pc:sldChg chg="addSp delSp modSp mod setBg delDesignElem modNotesTx">
        <pc:chgData name="Jonas Malave Campos" userId="9fae0141-2cc8-4785-b15b-b35b0da2caf5" providerId="ADAL" clId="{D7FC1E8E-75DE-4071-B3E7-3411A69AE430}" dt="2021-04-10T00:01:31.452" v="6769" actId="20577"/>
        <pc:sldMkLst>
          <pc:docMk/>
          <pc:sldMk cId="2258106884" sldId="275"/>
        </pc:sldMkLst>
        <pc:spChg chg="mod ord">
          <ac:chgData name="Jonas Malave Campos" userId="9fae0141-2cc8-4785-b15b-b35b0da2caf5" providerId="ADAL" clId="{D7FC1E8E-75DE-4071-B3E7-3411A69AE430}" dt="2021-04-09T20:21:18.529" v="5522" actId="26606"/>
          <ac:spMkLst>
            <pc:docMk/>
            <pc:sldMk cId="2258106884" sldId="275"/>
            <ac:spMk id="2" creationId="{44340C07-2C88-4BA5-85FE-76D19C791FC8}"/>
          </ac:spMkLst>
        </pc:spChg>
        <pc:spChg chg="add del">
          <ac:chgData name="Jonas Malave Campos" userId="9fae0141-2cc8-4785-b15b-b35b0da2caf5" providerId="ADAL" clId="{D7FC1E8E-75DE-4071-B3E7-3411A69AE430}" dt="2021-04-09T21:03:00.390" v="6553"/>
          <ac:spMkLst>
            <pc:docMk/>
            <pc:sldMk cId="2258106884" sldId="275"/>
            <ac:spMk id="8" creationId="{C1DD1A8A-57D5-4A81-AD04-532B043C5611}"/>
          </ac:spMkLst>
        </pc:spChg>
        <pc:spChg chg="add del">
          <ac:chgData name="Jonas Malave Campos" userId="9fae0141-2cc8-4785-b15b-b35b0da2caf5" providerId="ADAL" clId="{D7FC1E8E-75DE-4071-B3E7-3411A69AE430}" dt="2021-04-09T21:03:00.390" v="6553"/>
          <ac:spMkLst>
            <pc:docMk/>
            <pc:sldMk cId="2258106884" sldId="275"/>
            <ac:spMk id="10" creationId="{007891EC-4501-44ED-A8C8-B11B6DB767AB}"/>
          </ac:spMkLst>
        </pc:spChg>
        <pc:picChg chg="mod">
          <ac:chgData name="Jonas Malave Campos" userId="9fae0141-2cc8-4785-b15b-b35b0da2caf5" providerId="ADAL" clId="{D7FC1E8E-75DE-4071-B3E7-3411A69AE430}" dt="2021-04-09T20:21:18.529" v="5522" actId="26606"/>
          <ac:picMkLst>
            <pc:docMk/>
            <pc:sldMk cId="2258106884" sldId="275"/>
            <ac:picMk id="3" creationId="{51AA120B-9B25-4EA2-81D8-0A3B3FB1B8D3}"/>
          </ac:picMkLst>
        </pc:picChg>
      </pc:sldChg>
      <pc:sldChg chg="modSp mod ord">
        <pc:chgData name="Jonas Malave Campos" userId="9fae0141-2cc8-4785-b15b-b35b0da2caf5" providerId="ADAL" clId="{D7FC1E8E-75DE-4071-B3E7-3411A69AE430}" dt="2021-04-09T21:08:27.319" v="6602" actId="113"/>
        <pc:sldMkLst>
          <pc:docMk/>
          <pc:sldMk cId="1785837374" sldId="276"/>
        </pc:sldMkLst>
        <pc:spChg chg="mod">
          <ac:chgData name="Jonas Malave Campos" userId="9fae0141-2cc8-4785-b15b-b35b0da2caf5" providerId="ADAL" clId="{D7FC1E8E-75DE-4071-B3E7-3411A69AE430}" dt="2021-04-09T21:08:27.319" v="6602" actId="113"/>
          <ac:spMkLst>
            <pc:docMk/>
            <pc:sldMk cId="1785837374" sldId="276"/>
            <ac:spMk id="2" creationId="{44340C07-2C88-4BA5-85FE-76D19C791FC8}"/>
          </ac:spMkLst>
        </pc:spChg>
        <pc:picChg chg="mod">
          <ac:chgData name="Jonas Malave Campos" userId="9fae0141-2cc8-4785-b15b-b35b0da2caf5" providerId="ADAL" clId="{D7FC1E8E-75DE-4071-B3E7-3411A69AE430}" dt="2021-04-09T19:49:21.695" v="5359" actId="1076"/>
          <ac:picMkLst>
            <pc:docMk/>
            <pc:sldMk cId="1785837374" sldId="276"/>
            <ac:picMk id="4" creationId="{F688BB01-E50E-4D7C-8511-24F5EC390B87}"/>
          </ac:picMkLst>
        </pc:picChg>
      </pc:sldChg>
      <pc:sldChg chg="addSp delSp modSp new del mod ord">
        <pc:chgData name="Jonas Malave Campos" userId="9fae0141-2cc8-4785-b15b-b35b0da2caf5" providerId="ADAL" clId="{D7FC1E8E-75DE-4071-B3E7-3411A69AE430}" dt="2021-04-10T00:06:09.861" v="6830" actId="2696"/>
        <pc:sldMkLst>
          <pc:docMk/>
          <pc:sldMk cId="1440902954" sldId="277"/>
        </pc:sldMkLst>
        <pc:spChg chg="del mod">
          <ac:chgData name="Jonas Malave Campos" userId="9fae0141-2cc8-4785-b15b-b35b0da2caf5" providerId="ADAL" clId="{D7FC1E8E-75DE-4071-B3E7-3411A69AE430}" dt="2021-04-10T00:06:03.558" v="6827" actId="478"/>
          <ac:spMkLst>
            <pc:docMk/>
            <pc:sldMk cId="1440902954" sldId="277"/>
            <ac:spMk id="2" creationId="{D37EF00B-90D1-477E-AB98-4A32954C6304}"/>
          </ac:spMkLst>
        </pc:spChg>
        <pc:spChg chg="del mod">
          <ac:chgData name="Jonas Malave Campos" userId="9fae0141-2cc8-4785-b15b-b35b0da2caf5" providerId="ADAL" clId="{D7FC1E8E-75DE-4071-B3E7-3411A69AE430}" dt="2021-04-10T00:06:06.730" v="6829" actId="478"/>
          <ac:spMkLst>
            <pc:docMk/>
            <pc:sldMk cId="1440902954" sldId="277"/>
            <ac:spMk id="3" creationId="{E64D43D8-BFAD-471D-8FD0-8AC2CF4BC9B2}"/>
          </ac:spMkLst>
        </pc:spChg>
        <pc:spChg chg="add mod">
          <ac:chgData name="Jonas Malave Campos" userId="9fae0141-2cc8-4785-b15b-b35b0da2caf5" providerId="ADAL" clId="{D7FC1E8E-75DE-4071-B3E7-3411A69AE430}" dt="2021-04-10T00:06:03.558" v="6827" actId="478"/>
          <ac:spMkLst>
            <pc:docMk/>
            <pc:sldMk cId="1440902954" sldId="277"/>
            <ac:spMk id="6" creationId="{3774A126-8FD3-4340-99DA-D61EE7FFA14C}"/>
          </ac:spMkLst>
        </pc:spChg>
      </pc:sldChg>
    </pc:docChg>
  </pc:docChgLst>
  <pc:docChgLst>
    <pc:chgData name="jonasmalavec@hotmail.com" userId="S::urn:spo:guest#jonasmalavec@hotmail.com::" providerId="AD" clId="Web-{EDB53634-B0BD-4482-86D6-8CED22FE6D86}"/>
    <pc:docChg chg="addSld modSld">
      <pc:chgData name="jonasmalavec@hotmail.com" userId="S::urn:spo:guest#jonasmalavec@hotmail.com::" providerId="AD" clId="Web-{EDB53634-B0BD-4482-86D6-8CED22FE6D86}" dt="2021-04-09T06:07:11.141" v="529" actId="20577"/>
      <pc:docMkLst>
        <pc:docMk/>
      </pc:docMkLst>
      <pc:sldChg chg="addSp delSp modSp addCm modNotes">
        <pc:chgData name="jonasmalavec@hotmail.com" userId="S::urn:spo:guest#jonasmalavec@hotmail.com::" providerId="AD" clId="Web-{EDB53634-B0BD-4482-86D6-8CED22FE6D86}" dt="2021-04-09T05:17:50.081" v="366"/>
        <pc:sldMkLst>
          <pc:docMk/>
          <pc:sldMk cId="915535768" sldId="259"/>
        </pc:sldMkLst>
        <pc:spChg chg="del mod">
          <ac:chgData name="jonasmalavec@hotmail.com" userId="S::urn:spo:guest#jonasmalavec@hotmail.com::" providerId="AD" clId="Web-{EDB53634-B0BD-4482-86D6-8CED22FE6D86}" dt="2021-04-07T02:10:22.466" v="13"/>
          <ac:spMkLst>
            <pc:docMk/>
            <pc:sldMk cId="915535768" sldId="259"/>
            <ac:spMk id="3" creationId="{5B527732-5D3A-4832-96FC-F3FEBA0F23DF}"/>
          </ac:spMkLst>
        </pc:spChg>
        <pc:spChg chg="add del mod">
          <ac:chgData name="jonasmalavec@hotmail.com" userId="S::urn:spo:guest#jonasmalavec@hotmail.com::" providerId="AD" clId="Web-{EDB53634-B0BD-4482-86D6-8CED22FE6D86}" dt="2021-04-07T02:10:10.935" v="7"/>
          <ac:spMkLst>
            <pc:docMk/>
            <pc:sldMk cId="915535768" sldId="259"/>
            <ac:spMk id="5" creationId="{1136F4F6-8B7A-42D1-9B24-7493602CC7A5}"/>
          </ac:spMkLst>
        </pc:spChg>
        <pc:spChg chg="add del">
          <ac:chgData name="jonasmalavec@hotmail.com" userId="S::urn:spo:guest#jonasmalavec@hotmail.com::" providerId="AD" clId="Web-{EDB53634-B0BD-4482-86D6-8CED22FE6D86}" dt="2021-04-07T02:10:19.075" v="11"/>
          <ac:spMkLst>
            <pc:docMk/>
            <pc:sldMk cId="915535768" sldId="259"/>
            <ac:spMk id="7" creationId="{CB48EDD0-63FF-4C2E-8FBD-C995A4C6A322}"/>
          </ac:spMkLst>
        </pc:spChg>
        <pc:spChg chg="add mod">
          <ac:chgData name="jonasmalavec@hotmail.com" userId="S::urn:spo:guest#jonasmalavec@hotmail.com::" providerId="AD" clId="Web-{EDB53634-B0BD-4482-86D6-8CED22FE6D86}" dt="2021-04-07T02:16:21.858" v="261" actId="20577"/>
          <ac:spMkLst>
            <pc:docMk/>
            <pc:sldMk cId="915535768" sldId="259"/>
            <ac:spMk id="9" creationId="{A8F3B244-89EF-48FD-A28C-F3814DFCB7C1}"/>
          </ac:spMkLst>
        </pc:spChg>
      </pc:sldChg>
      <pc:sldChg chg="addSp delSp modSp">
        <pc:chgData name="jonasmalavec@hotmail.com" userId="S::urn:spo:guest#jonasmalavec@hotmail.com::" providerId="AD" clId="Web-{EDB53634-B0BD-4482-86D6-8CED22FE6D86}" dt="2021-04-09T05:04:11.433" v="331"/>
        <pc:sldMkLst>
          <pc:docMk/>
          <pc:sldMk cId="4073105730" sldId="260"/>
        </pc:sldMkLst>
        <pc:spChg chg="mod">
          <ac:chgData name="jonasmalavec@hotmail.com" userId="S::urn:spo:guest#jonasmalavec@hotmail.com::" providerId="AD" clId="Web-{EDB53634-B0BD-4482-86D6-8CED22FE6D86}" dt="2021-04-09T04:44:09.212" v="284" actId="20577"/>
          <ac:spMkLst>
            <pc:docMk/>
            <pc:sldMk cId="4073105730" sldId="260"/>
            <ac:spMk id="19" creationId="{F5FC7CAD-4EDA-4C03-BC3B-D37EDC19B3E1}"/>
          </ac:spMkLst>
        </pc:spChg>
        <pc:picChg chg="add del mod">
          <ac:chgData name="jonasmalavec@hotmail.com" userId="S::urn:spo:guest#jonasmalavec@hotmail.com::" providerId="AD" clId="Web-{EDB53634-B0BD-4482-86D6-8CED22FE6D86}" dt="2021-04-09T04:46:39.250" v="294"/>
          <ac:picMkLst>
            <pc:docMk/>
            <pc:sldMk cId="4073105730" sldId="260"/>
            <ac:picMk id="3" creationId="{B539405E-2D81-4B51-A402-2CEE99263098}"/>
          </ac:picMkLst>
        </pc:picChg>
        <pc:picChg chg="add mod">
          <ac:chgData name="jonasmalavec@hotmail.com" userId="S::urn:spo:guest#jonasmalavec@hotmail.com::" providerId="AD" clId="Web-{EDB53634-B0BD-4482-86D6-8CED22FE6D86}" dt="2021-04-09T05:03:29.246" v="325"/>
          <ac:picMkLst>
            <pc:docMk/>
            <pc:sldMk cId="4073105730" sldId="260"/>
            <ac:picMk id="4" creationId="{FF13566B-7C7A-481D-BC51-70F04EA4A0CC}"/>
          </ac:picMkLst>
        </pc:picChg>
        <pc:picChg chg="add mod">
          <ac:chgData name="jonasmalavec@hotmail.com" userId="S::urn:spo:guest#jonasmalavec@hotmail.com::" providerId="AD" clId="Web-{EDB53634-B0BD-4482-86D6-8CED22FE6D86}" dt="2021-04-09T05:03:57.995" v="328"/>
          <ac:picMkLst>
            <pc:docMk/>
            <pc:sldMk cId="4073105730" sldId="260"/>
            <ac:picMk id="6" creationId="{41D16616-EED3-4D9D-AF41-D9E83E4D6F84}"/>
          </ac:picMkLst>
        </pc:picChg>
        <pc:picChg chg="add mod">
          <ac:chgData name="jonasmalavec@hotmail.com" userId="S::urn:spo:guest#jonasmalavec@hotmail.com::" providerId="AD" clId="Web-{EDB53634-B0BD-4482-86D6-8CED22FE6D86}" dt="2021-04-09T05:04:03.870" v="329"/>
          <ac:picMkLst>
            <pc:docMk/>
            <pc:sldMk cId="4073105730" sldId="260"/>
            <ac:picMk id="7" creationId="{9B64054E-63A0-4F77-A281-0F7449DFC68F}"/>
          </ac:picMkLst>
        </pc:picChg>
        <pc:picChg chg="add mod">
          <ac:chgData name="jonasmalavec@hotmail.com" userId="S::urn:spo:guest#jonasmalavec@hotmail.com::" providerId="AD" clId="Web-{EDB53634-B0BD-4482-86D6-8CED22FE6D86}" dt="2021-04-09T05:04:11.433" v="331"/>
          <ac:picMkLst>
            <pc:docMk/>
            <pc:sldMk cId="4073105730" sldId="260"/>
            <ac:picMk id="8" creationId="{7B49CA7E-0AA2-4C9C-9A28-91A1EE743E2A}"/>
          </ac:picMkLst>
        </pc:picChg>
      </pc:sldChg>
      <pc:sldChg chg="addSp delSp modSp modCm modNotes">
        <pc:chgData name="jonasmalavec@hotmail.com" userId="S::urn:spo:guest#jonasmalavec@hotmail.com::" providerId="AD" clId="Web-{EDB53634-B0BD-4482-86D6-8CED22FE6D86}" dt="2021-04-09T05:28:23.576" v="432" actId="1076"/>
        <pc:sldMkLst>
          <pc:docMk/>
          <pc:sldMk cId="3628700830" sldId="261"/>
        </pc:sldMkLst>
        <pc:spChg chg="mod">
          <ac:chgData name="jonasmalavec@hotmail.com" userId="S::urn:spo:guest#jonasmalavec@hotmail.com::" providerId="AD" clId="Web-{EDB53634-B0BD-4482-86D6-8CED22FE6D86}" dt="2021-04-09T05:17:04.441" v="363" actId="20577"/>
          <ac:spMkLst>
            <pc:docMk/>
            <pc:sldMk cId="3628700830" sldId="261"/>
            <ac:spMk id="4" creationId="{F5FC7CAD-4EDA-4C03-BC3B-D37EDC19B3E1}"/>
          </ac:spMkLst>
        </pc:spChg>
        <pc:picChg chg="add del mod">
          <ac:chgData name="jonasmalavec@hotmail.com" userId="S::urn:spo:guest#jonasmalavec@hotmail.com::" providerId="AD" clId="Web-{EDB53634-B0BD-4482-86D6-8CED22FE6D86}" dt="2021-04-09T05:26:09.764" v="409"/>
          <ac:picMkLst>
            <pc:docMk/>
            <pc:sldMk cId="3628700830" sldId="261"/>
            <ac:picMk id="3" creationId="{A6AB6D3D-EB0C-4190-850C-7819FAB864FD}"/>
          </ac:picMkLst>
        </pc:picChg>
        <pc:picChg chg="add mod modCrop">
          <ac:chgData name="jonasmalavec@hotmail.com" userId="S::urn:spo:guest#jonasmalavec@hotmail.com::" providerId="AD" clId="Web-{EDB53634-B0BD-4482-86D6-8CED22FE6D86}" dt="2021-04-09T05:28:13.966" v="430" actId="1076"/>
          <ac:picMkLst>
            <pc:docMk/>
            <pc:sldMk cId="3628700830" sldId="261"/>
            <ac:picMk id="5" creationId="{B07275AC-275C-4FF2-98DC-959F452A4F05}"/>
          </ac:picMkLst>
        </pc:picChg>
        <pc:picChg chg="add mod modCrop">
          <ac:chgData name="jonasmalavec@hotmail.com" userId="S::urn:spo:guest#jonasmalavec@hotmail.com::" providerId="AD" clId="Web-{EDB53634-B0BD-4482-86D6-8CED22FE6D86}" dt="2021-04-09T05:28:23.576" v="432" actId="1076"/>
          <ac:picMkLst>
            <pc:docMk/>
            <pc:sldMk cId="3628700830" sldId="261"/>
            <ac:picMk id="6" creationId="{D561BD25-6073-4342-9FE2-CC52163AEF61}"/>
          </ac:picMkLst>
        </pc:picChg>
        <pc:picChg chg="add mod">
          <ac:chgData name="jonasmalavec@hotmail.com" userId="S::urn:spo:guest#jonasmalavec@hotmail.com::" providerId="AD" clId="Web-{EDB53634-B0BD-4482-86D6-8CED22FE6D86}" dt="2021-04-09T05:28:20.013" v="431" actId="1076"/>
          <ac:picMkLst>
            <pc:docMk/>
            <pc:sldMk cId="3628700830" sldId="261"/>
            <ac:picMk id="7" creationId="{18B453F0-3FB7-4DF0-B703-1B06279E0E90}"/>
          </ac:picMkLst>
        </pc:picChg>
        <pc:picChg chg="mod">
          <ac:chgData name="jonasmalavec@hotmail.com" userId="S::urn:spo:guest#jonasmalavec@hotmail.com::" providerId="AD" clId="Web-{EDB53634-B0BD-4482-86D6-8CED22FE6D86}" dt="2021-04-09T05:19:22.956" v="368" actId="1076"/>
          <ac:picMkLst>
            <pc:docMk/>
            <pc:sldMk cId="3628700830" sldId="261"/>
            <ac:picMk id="1030" creationId="{3E8DA4F7-BF60-4BBC-9A0E-107C23671E14}"/>
          </ac:picMkLst>
        </pc:picChg>
      </pc:sldChg>
      <pc:sldChg chg="modSp">
        <pc:chgData name="jonasmalavec@hotmail.com" userId="S::urn:spo:guest#jonasmalavec@hotmail.com::" providerId="AD" clId="Web-{EDB53634-B0BD-4482-86D6-8CED22FE6D86}" dt="2021-04-09T05:31:30.922" v="439" actId="20577"/>
        <pc:sldMkLst>
          <pc:docMk/>
          <pc:sldMk cId="2733946115" sldId="262"/>
        </pc:sldMkLst>
        <pc:spChg chg="mod">
          <ac:chgData name="jonasmalavec@hotmail.com" userId="S::urn:spo:guest#jonasmalavec@hotmail.com::" providerId="AD" clId="Web-{EDB53634-B0BD-4482-86D6-8CED22FE6D86}" dt="2021-04-09T05:31:30.922" v="439" actId="20577"/>
          <ac:spMkLst>
            <pc:docMk/>
            <pc:sldMk cId="2733946115" sldId="262"/>
            <ac:spMk id="3" creationId="{3277C6E9-B985-4606-8C69-C0488C2C9960}"/>
          </ac:spMkLst>
        </pc:spChg>
      </pc:sldChg>
      <pc:sldChg chg="addSp modSp modNotes">
        <pc:chgData name="jonasmalavec@hotmail.com" userId="S::urn:spo:guest#jonasmalavec@hotmail.com::" providerId="AD" clId="Web-{EDB53634-B0BD-4482-86D6-8CED22FE6D86}" dt="2021-04-09T05:12:05.241" v="361" actId="1076"/>
        <pc:sldMkLst>
          <pc:docMk/>
          <pc:sldMk cId="239037475" sldId="263"/>
        </pc:sldMkLst>
        <pc:spChg chg="mod">
          <ac:chgData name="jonasmalavec@hotmail.com" userId="S::urn:spo:guest#jonasmalavec@hotmail.com::" providerId="AD" clId="Web-{EDB53634-B0BD-4482-86D6-8CED22FE6D86}" dt="2021-04-09T05:06:30.697" v="346" actId="20577"/>
          <ac:spMkLst>
            <pc:docMk/>
            <pc:sldMk cId="239037475" sldId="263"/>
            <ac:spMk id="4" creationId="{F5FC7CAD-4EDA-4C03-BC3B-D37EDC19B3E1}"/>
          </ac:spMkLst>
        </pc:spChg>
        <pc:picChg chg="add mod">
          <ac:chgData name="jonasmalavec@hotmail.com" userId="S::urn:spo:guest#jonasmalavec@hotmail.com::" providerId="AD" clId="Web-{EDB53634-B0BD-4482-86D6-8CED22FE6D86}" dt="2021-04-09T05:06:42.744" v="349" actId="14100"/>
          <ac:picMkLst>
            <pc:docMk/>
            <pc:sldMk cId="239037475" sldId="263"/>
            <ac:picMk id="3" creationId="{9E9EC025-E673-4BBC-85BD-7890B6D861C3}"/>
          </ac:picMkLst>
        </pc:picChg>
        <pc:picChg chg="add mod">
          <ac:chgData name="jonasmalavec@hotmail.com" userId="S::urn:spo:guest#jonasmalavec@hotmail.com::" providerId="AD" clId="Web-{EDB53634-B0BD-4482-86D6-8CED22FE6D86}" dt="2021-04-09T05:12:05.225" v="360" actId="1076"/>
          <ac:picMkLst>
            <pc:docMk/>
            <pc:sldMk cId="239037475" sldId="263"/>
            <ac:picMk id="6" creationId="{79031578-D5E8-4EC5-825E-C7071DC4C114}"/>
          </ac:picMkLst>
        </pc:picChg>
        <pc:picChg chg="add mod">
          <ac:chgData name="jonasmalavec@hotmail.com" userId="S::urn:spo:guest#jonasmalavec@hotmail.com::" providerId="AD" clId="Web-{EDB53634-B0BD-4482-86D6-8CED22FE6D86}" dt="2021-04-09T05:12:05.241" v="361" actId="1076"/>
          <ac:picMkLst>
            <pc:docMk/>
            <pc:sldMk cId="239037475" sldId="263"/>
            <ac:picMk id="7" creationId="{0CE26E43-6338-4BCD-8CA3-3781B5DA9C10}"/>
          </ac:picMkLst>
        </pc:picChg>
        <pc:picChg chg="add mod">
          <ac:chgData name="jonasmalavec@hotmail.com" userId="S::urn:spo:guest#jonasmalavec@hotmail.com::" providerId="AD" clId="Web-{EDB53634-B0BD-4482-86D6-8CED22FE6D86}" dt="2021-04-09T05:11:37.835" v="359"/>
          <ac:picMkLst>
            <pc:docMk/>
            <pc:sldMk cId="239037475" sldId="263"/>
            <ac:picMk id="8" creationId="{0558861A-99A3-4077-9575-D04760518C22}"/>
          </ac:picMkLst>
        </pc:picChg>
      </pc:sldChg>
      <pc:sldChg chg="modNotes">
        <pc:chgData name="jonasmalavec@hotmail.com" userId="S::urn:spo:guest#jonasmalavec@hotmail.com::" providerId="AD" clId="Web-{EDB53634-B0BD-4482-86D6-8CED22FE6D86}" dt="2021-04-09T05:44:13.660" v="521"/>
        <pc:sldMkLst>
          <pc:docMk/>
          <pc:sldMk cId="546755055" sldId="265"/>
        </pc:sldMkLst>
      </pc:sldChg>
      <pc:sldChg chg="modSp">
        <pc:chgData name="jonasmalavec@hotmail.com" userId="S::urn:spo:guest#jonasmalavec@hotmail.com::" providerId="AD" clId="Web-{EDB53634-B0BD-4482-86D6-8CED22FE6D86}" dt="2021-04-09T06:07:11.141" v="529" actId="20577"/>
        <pc:sldMkLst>
          <pc:docMk/>
          <pc:sldMk cId="2033031679" sldId="267"/>
        </pc:sldMkLst>
        <pc:spChg chg="mod">
          <ac:chgData name="jonasmalavec@hotmail.com" userId="S::urn:spo:guest#jonasmalavec@hotmail.com::" providerId="AD" clId="Web-{EDB53634-B0BD-4482-86D6-8CED22FE6D86}" dt="2021-04-09T06:07:11.141" v="529" actId="20577"/>
          <ac:spMkLst>
            <pc:docMk/>
            <pc:sldMk cId="2033031679" sldId="267"/>
            <ac:spMk id="3" creationId="{EDEB4CE1-6C16-4934-9C90-BA0C1E6832F4}"/>
          </ac:spMkLst>
        </pc:spChg>
      </pc:sldChg>
      <pc:sldChg chg="modNotes">
        <pc:chgData name="jonasmalavec@hotmail.com" userId="S::urn:spo:guest#jonasmalavec@hotmail.com::" providerId="AD" clId="Web-{EDB53634-B0BD-4482-86D6-8CED22FE6D86}" dt="2021-04-09T05:18:11.175" v="367"/>
        <pc:sldMkLst>
          <pc:docMk/>
          <pc:sldMk cId="3609590442" sldId="269"/>
        </pc:sldMkLst>
      </pc:sldChg>
      <pc:sldChg chg="addSp delSp modSp add replId">
        <pc:chgData name="jonasmalavec@hotmail.com" userId="S::urn:spo:guest#jonasmalavec@hotmail.com::" providerId="AD" clId="Web-{EDB53634-B0BD-4482-86D6-8CED22FE6D86}" dt="2021-04-09T05:34:06.374" v="466" actId="20577"/>
        <pc:sldMkLst>
          <pc:docMk/>
          <pc:sldMk cId="2258106884" sldId="275"/>
        </pc:sldMkLst>
        <pc:spChg chg="mod">
          <ac:chgData name="jonasmalavec@hotmail.com" userId="S::urn:spo:guest#jonasmalavec@hotmail.com::" providerId="AD" clId="Web-{EDB53634-B0BD-4482-86D6-8CED22FE6D86}" dt="2021-04-09T05:34:06.374" v="466" actId="20577"/>
          <ac:spMkLst>
            <pc:docMk/>
            <pc:sldMk cId="2258106884" sldId="275"/>
            <ac:spMk id="2" creationId="{44340C07-2C88-4BA5-85FE-76D19C791FC8}"/>
          </ac:spMkLst>
        </pc:spChg>
        <pc:spChg chg="del mod">
          <ac:chgData name="jonasmalavec@hotmail.com" userId="S::urn:spo:guest#jonasmalavec@hotmail.com::" providerId="AD" clId="Web-{EDB53634-B0BD-4482-86D6-8CED22FE6D86}" dt="2021-04-09T05:33:23.624" v="443"/>
          <ac:spMkLst>
            <pc:docMk/>
            <pc:sldMk cId="2258106884" sldId="275"/>
            <ac:spMk id="9" creationId="{A8F3B244-89EF-48FD-A28C-F3814DFCB7C1}"/>
          </ac:spMkLst>
        </pc:spChg>
        <pc:picChg chg="add mod">
          <ac:chgData name="jonasmalavec@hotmail.com" userId="S::urn:spo:guest#jonasmalavec@hotmail.com::" providerId="AD" clId="Web-{EDB53634-B0BD-4482-86D6-8CED22FE6D86}" dt="2021-04-09T05:34:00.639" v="454" actId="1076"/>
          <ac:picMkLst>
            <pc:docMk/>
            <pc:sldMk cId="2258106884" sldId="275"/>
            <ac:picMk id="3" creationId="{51AA120B-9B25-4EA2-81D8-0A3B3FB1B8D3}"/>
          </ac:picMkLst>
        </pc:picChg>
      </pc:sldChg>
      <pc:sldChg chg="addSp delSp modSp add replId">
        <pc:chgData name="jonasmalavec@hotmail.com" userId="S::urn:spo:guest#jonasmalavec@hotmail.com::" providerId="AD" clId="Web-{EDB53634-B0BD-4482-86D6-8CED22FE6D86}" dt="2021-04-09T05:37:24.226" v="484" actId="1076"/>
        <pc:sldMkLst>
          <pc:docMk/>
          <pc:sldMk cId="1785837374" sldId="276"/>
        </pc:sldMkLst>
        <pc:spChg chg="mod">
          <ac:chgData name="jonasmalavec@hotmail.com" userId="S::urn:spo:guest#jonasmalavec@hotmail.com::" providerId="AD" clId="Web-{EDB53634-B0BD-4482-86D6-8CED22FE6D86}" dt="2021-04-09T05:37:05.976" v="477" actId="20577"/>
          <ac:spMkLst>
            <pc:docMk/>
            <pc:sldMk cId="1785837374" sldId="276"/>
            <ac:spMk id="2" creationId="{44340C07-2C88-4BA5-85FE-76D19C791FC8}"/>
          </ac:spMkLst>
        </pc:spChg>
        <pc:picChg chg="del">
          <ac:chgData name="jonasmalavec@hotmail.com" userId="S::urn:spo:guest#jonasmalavec@hotmail.com::" providerId="AD" clId="Web-{EDB53634-B0BD-4482-86D6-8CED22FE6D86}" dt="2021-04-09T05:37:07.695" v="478"/>
          <ac:picMkLst>
            <pc:docMk/>
            <pc:sldMk cId="1785837374" sldId="276"/>
            <ac:picMk id="3" creationId="{51AA120B-9B25-4EA2-81D8-0A3B3FB1B8D3}"/>
          </ac:picMkLst>
        </pc:picChg>
        <pc:picChg chg="add mod">
          <ac:chgData name="jonasmalavec@hotmail.com" userId="S::urn:spo:guest#jonasmalavec@hotmail.com::" providerId="AD" clId="Web-{EDB53634-B0BD-4482-86D6-8CED22FE6D86}" dt="2021-04-09T05:37:24.226" v="484" actId="1076"/>
          <ac:picMkLst>
            <pc:docMk/>
            <pc:sldMk cId="1785837374" sldId="276"/>
            <ac:picMk id="4" creationId="{F688BB01-E50E-4D7C-8511-24F5EC390B8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19140-49EA-4FF1-A82F-FE6BE5D52275}" type="datetimeFigureOut">
              <a:rPr lang="en-US" smtClean="0"/>
              <a:t>4/13/2021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8E9AD-BBA3-4B23-BB29-15E0F7888EB5}" type="slidenum">
              <a:rPr lang="en-US" smtClean="0"/>
              <a:t>‹#›</a:t>
            </a:fld>
            <a:endParaRPr lang="en-US"/>
          </a:p>
        </p:txBody>
      </p:sp>
    </p:spTree>
    <p:extLst>
      <p:ext uri="{BB962C8B-B14F-4D97-AF65-F5344CB8AC3E}">
        <p14:creationId xmlns:p14="http://schemas.microsoft.com/office/powerpoint/2010/main" val="2587311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pandas.pydata.or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1</a:t>
            </a:fld>
            <a:endParaRPr lang="en-US"/>
          </a:p>
        </p:txBody>
      </p:sp>
    </p:spTree>
    <p:extLst>
      <p:ext uri="{BB962C8B-B14F-4D97-AF65-F5344CB8AC3E}">
        <p14:creationId xmlns:p14="http://schemas.microsoft.com/office/powerpoint/2010/main" val="2968033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environment</a:t>
            </a:r>
          </a:p>
          <a:p>
            <a:r>
              <a:rPr lang="en-US" dirty="0"/>
              <a:t>Pandas</a:t>
            </a:r>
          </a:p>
          <a:p>
            <a:pPr lvl="1"/>
            <a:r>
              <a:rPr lang="en-US" dirty="0"/>
              <a:t>Excel/CSV</a:t>
            </a:r>
          </a:p>
          <a:p>
            <a:pPr lvl="1"/>
            <a:r>
              <a:rPr lang="en-US" dirty="0"/>
              <a:t>HTML</a:t>
            </a:r>
          </a:p>
          <a:p>
            <a:pPr lvl="1"/>
            <a:r>
              <a:rPr lang="en-US" dirty="0"/>
              <a:t>JSON</a:t>
            </a:r>
          </a:p>
          <a:p>
            <a:pPr lvl="1"/>
            <a:r>
              <a:rPr lang="en-US" dirty="0"/>
              <a:t>SQL…</a:t>
            </a:r>
          </a:p>
          <a:p>
            <a:r>
              <a:rPr lang="en-US" dirty="0"/>
              <a:t>PYODBC</a:t>
            </a:r>
          </a:p>
          <a:p>
            <a:pPr lvl="1"/>
            <a:r>
              <a:rPr lang="en-US" dirty="0"/>
              <a:t>SQL Server</a:t>
            </a:r>
          </a:p>
          <a:p>
            <a:pPr lvl="1"/>
            <a:r>
              <a:rPr lang="en-US" dirty="0"/>
              <a:t>MySQL</a:t>
            </a:r>
          </a:p>
          <a:p>
            <a:pPr lvl="1"/>
            <a:r>
              <a:rPr lang="en-US" dirty="0"/>
              <a:t>Oracle</a:t>
            </a:r>
          </a:p>
          <a:p>
            <a:pPr lvl="1"/>
            <a:r>
              <a:rPr lang="en-US" dirty="0"/>
              <a:t>Teradata</a:t>
            </a:r>
          </a:p>
          <a:p>
            <a:pPr lvl="1"/>
            <a:r>
              <a:rPr lang="en-US" dirty="0"/>
              <a:t>And more…</a:t>
            </a:r>
          </a:p>
          <a:p>
            <a:pPr lvl="1"/>
            <a:r>
              <a:rPr lang="en-US" dirty="0"/>
              <a:t>Google </a:t>
            </a:r>
            <a:r>
              <a:rPr lang="en-US" dirty="0" err="1"/>
              <a:t>BigQuery</a:t>
            </a:r>
            <a:endParaRPr lang="en-US" dirty="0"/>
          </a:p>
          <a:p>
            <a:pPr lvl="1"/>
            <a:r>
              <a:rPr lang="en-US" dirty="0"/>
              <a:t>Hive from Ubuntu / Debian</a:t>
            </a:r>
          </a:p>
          <a:p>
            <a:pPr lvl="1"/>
            <a:r>
              <a:rPr lang="en-US" dirty="0"/>
              <a:t>Microsoft Access</a:t>
            </a:r>
          </a:p>
          <a:p>
            <a:pPr lvl="1"/>
            <a:r>
              <a:rPr lang="en-US" dirty="0"/>
              <a:t>Microsoft Excel</a:t>
            </a:r>
          </a:p>
          <a:p>
            <a:pPr lvl="1"/>
            <a:r>
              <a:rPr lang="en-US" dirty="0"/>
              <a:t>Microsoft SQL Server from Windows</a:t>
            </a:r>
          </a:p>
          <a:p>
            <a:pPr lvl="1"/>
            <a:r>
              <a:rPr lang="en-US" dirty="0"/>
              <a:t>Microsoft SQL Server from Linux</a:t>
            </a:r>
          </a:p>
          <a:p>
            <a:pPr lvl="1"/>
            <a:r>
              <a:rPr lang="en-US" dirty="0"/>
              <a:t>Microsoft SQL Server from Red Hat or CentOS</a:t>
            </a:r>
          </a:p>
          <a:p>
            <a:pPr lvl="1"/>
            <a:r>
              <a:rPr lang="en-US" dirty="0"/>
              <a:t>Microsoft SQL Server from Red Hat 6 or CentOS-7</a:t>
            </a:r>
          </a:p>
          <a:p>
            <a:pPr lvl="1"/>
            <a:r>
              <a:rPr lang="en-US" dirty="0"/>
              <a:t>Microsoft SQL Server from Mac OSX</a:t>
            </a:r>
          </a:p>
          <a:p>
            <a:pPr lvl="1"/>
            <a:r>
              <a:rPr lang="en-US" dirty="0"/>
              <a:t>MySQL</a:t>
            </a:r>
          </a:p>
          <a:p>
            <a:pPr lvl="1"/>
            <a:r>
              <a:rPr lang="en-US" dirty="0"/>
              <a:t>Netezza</a:t>
            </a:r>
          </a:p>
          <a:p>
            <a:pPr lvl="1"/>
            <a:r>
              <a:rPr lang="en-US" dirty="0"/>
              <a:t>Oracle from Red Hat or CentOS</a:t>
            </a:r>
          </a:p>
          <a:p>
            <a:pPr lvl="1"/>
            <a:r>
              <a:rPr lang="en-US" dirty="0"/>
              <a:t>PostgreSQL</a:t>
            </a:r>
          </a:p>
          <a:p>
            <a:pPr lvl="1"/>
            <a:r>
              <a:rPr lang="en-US" dirty="0"/>
              <a:t>SQLite</a:t>
            </a:r>
          </a:p>
          <a:p>
            <a:pPr lvl="1"/>
            <a:r>
              <a:rPr lang="en-US" dirty="0"/>
              <a:t>Teradata</a:t>
            </a:r>
          </a:p>
          <a:p>
            <a:pPr lvl="1"/>
            <a:r>
              <a:rPr lang="en-US" dirty="0"/>
              <a:t>Vertica</a:t>
            </a:r>
          </a:p>
          <a:p>
            <a:pPr lvl="1"/>
            <a:endParaRPr lang="en-US" dirty="0"/>
          </a:p>
          <a:p>
            <a:r>
              <a:rPr lang="en-US" dirty="0"/>
              <a:t>Emphasize the easiness to connect. Do not focus on the code but on the extensibility and great capabilities to connect to multiple sources</a:t>
            </a:r>
          </a:p>
        </p:txBody>
      </p:sp>
      <p:sp>
        <p:nvSpPr>
          <p:cNvPr id="4" name="Slide Number Placeholder 3"/>
          <p:cNvSpPr>
            <a:spLocks noGrp="1"/>
          </p:cNvSpPr>
          <p:nvPr>
            <p:ph type="sldNum" sz="quarter" idx="5"/>
          </p:nvPr>
        </p:nvSpPr>
        <p:spPr/>
        <p:txBody>
          <a:bodyPr/>
          <a:lstStyle/>
          <a:p>
            <a:fld id="{3A08E9AD-BBA3-4B23-BB29-15E0F7888EB5}" type="slidenum">
              <a:rPr lang="en-US" smtClean="0"/>
              <a:t>11</a:t>
            </a:fld>
            <a:endParaRPr lang="en-US"/>
          </a:p>
        </p:txBody>
      </p:sp>
    </p:spTree>
    <p:extLst>
      <p:ext uri="{BB962C8B-B14F-4D97-AF65-F5344CB8AC3E}">
        <p14:creationId xmlns:p14="http://schemas.microsoft.com/office/powerpoint/2010/main" val="187494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What is Seaborn?</a:t>
            </a:r>
          </a:p>
          <a:p>
            <a:pPr lvl="1">
              <a:lnSpc>
                <a:spcPct val="90000"/>
              </a:lnSpc>
              <a:spcBef>
                <a:spcPts val="500"/>
              </a:spcBef>
              <a:buFont typeface="Arial"/>
              <a:buChar char="•"/>
            </a:pPr>
            <a:r>
              <a:rPr lang="en-US" dirty="0"/>
              <a:t>Seaborn is  a library for the Python programming </a:t>
            </a:r>
            <a:r>
              <a:rPr lang="en-US" b="0" dirty="0"/>
              <a:t>language</a:t>
            </a:r>
            <a:r>
              <a:rPr lang="en-US" dirty="0"/>
              <a:t> that allows to depict meaningful and informative statistical visualizations in a few lines of code.</a:t>
            </a:r>
          </a:p>
          <a:p>
            <a:pPr marL="285750" indent="-285750">
              <a:lnSpc>
                <a:spcPct val="90000"/>
              </a:lnSpc>
              <a:spcBef>
                <a:spcPts val="1000"/>
              </a:spcBef>
              <a:buFont typeface="Arial"/>
              <a:buChar char="•"/>
            </a:pPr>
            <a:r>
              <a:rPr lang="en-US" dirty="0"/>
              <a:t>Powerful Seaborn </a:t>
            </a:r>
            <a:r>
              <a:rPr lang="en-US" dirty="0" err="1"/>
              <a:t>visualziations</a:t>
            </a:r>
            <a:r>
              <a:rPr lang="en-US" dirty="0"/>
              <a:t>?</a:t>
            </a:r>
          </a:p>
          <a:p>
            <a:pPr lvl="1">
              <a:lnSpc>
                <a:spcPct val="90000"/>
              </a:lnSpc>
              <a:spcBef>
                <a:spcPts val="500"/>
              </a:spcBef>
              <a:buFont typeface="Arial"/>
              <a:buChar char="•"/>
            </a:pPr>
            <a:r>
              <a:rPr lang="en-US" dirty="0"/>
              <a:t>Themes</a:t>
            </a:r>
          </a:p>
          <a:p>
            <a:pPr lvl="2">
              <a:lnSpc>
                <a:spcPct val="90000"/>
              </a:lnSpc>
              <a:spcBef>
                <a:spcPts val="500"/>
              </a:spcBef>
              <a:buFont typeface="Arial"/>
              <a:buChar char="•"/>
            </a:pPr>
            <a:r>
              <a:rPr lang="en-US" dirty="0" err="1"/>
              <a:t>Drakgrid</a:t>
            </a:r>
            <a:endParaRPr lang="en-US" dirty="0"/>
          </a:p>
          <a:p>
            <a:pPr lvl="2">
              <a:lnSpc>
                <a:spcPct val="90000"/>
              </a:lnSpc>
              <a:spcBef>
                <a:spcPts val="500"/>
              </a:spcBef>
              <a:buFont typeface="Arial"/>
              <a:buChar char="•"/>
            </a:pPr>
            <a:r>
              <a:rPr lang="en-US" dirty="0" err="1"/>
              <a:t>Whitegrid</a:t>
            </a:r>
            <a:endParaRPr lang="en-US" dirty="0"/>
          </a:p>
          <a:p>
            <a:pPr lvl="2">
              <a:lnSpc>
                <a:spcPct val="90000"/>
              </a:lnSpc>
              <a:spcBef>
                <a:spcPts val="500"/>
              </a:spcBef>
              <a:buFont typeface="Arial"/>
              <a:buChar char="•"/>
            </a:pPr>
            <a:r>
              <a:rPr lang="en-US" dirty="0"/>
              <a:t>Dark</a:t>
            </a:r>
          </a:p>
          <a:p>
            <a:pPr lvl="2">
              <a:lnSpc>
                <a:spcPct val="90000"/>
              </a:lnSpc>
              <a:spcBef>
                <a:spcPts val="500"/>
              </a:spcBef>
              <a:buFont typeface="Arial"/>
              <a:buChar char="•"/>
            </a:pPr>
            <a:r>
              <a:rPr lang="en-US" dirty="0"/>
              <a:t>White Ticks</a:t>
            </a:r>
          </a:p>
          <a:p>
            <a:pPr lvl="1">
              <a:lnSpc>
                <a:spcPct val="90000"/>
              </a:lnSpc>
              <a:spcBef>
                <a:spcPts val="500"/>
              </a:spcBef>
              <a:buFont typeface="Arial"/>
              <a:buChar char="•"/>
            </a:pPr>
            <a:r>
              <a:rPr lang="en-US" dirty="0"/>
              <a:t>Visualization Types</a:t>
            </a:r>
          </a:p>
          <a:p>
            <a:pPr lvl="1">
              <a:lnSpc>
                <a:spcPct val="90000"/>
              </a:lnSpc>
              <a:spcBef>
                <a:spcPts val="500"/>
              </a:spcBef>
              <a:buFont typeface="Arial"/>
              <a:buChar char="•"/>
            </a:pPr>
            <a:endParaRPr lang="en-US" dirty="0"/>
          </a:p>
          <a:p>
            <a:pPr lvl="1">
              <a:lnSpc>
                <a:spcPct val="90000"/>
              </a:lnSpc>
              <a:spcBef>
                <a:spcPts val="500"/>
              </a:spcBef>
              <a:buFont typeface="Arial"/>
              <a:buChar char="•"/>
            </a:pPr>
            <a:endParaRPr lang="en-US" dirty="0"/>
          </a:p>
          <a:p>
            <a:pPr algn="l"/>
            <a:r>
              <a:rPr lang="en-US" b="0" i="0" dirty="0">
                <a:solidFill>
                  <a:srgbClr val="444444"/>
                </a:solidFill>
                <a:effectLst/>
                <a:latin typeface="Roboto"/>
              </a:rPr>
              <a:t>Seaborn is a library for making statistical graphics in Python. It builds on top of </a:t>
            </a:r>
            <a:r>
              <a:rPr lang="en-US" b="0" i="0" u="none" strike="noStrike" dirty="0">
                <a:solidFill>
                  <a:srgbClr val="4C72B0"/>
                </a:solidFill>
                <a:effectLst/>
                <a:latin typeface="Roboto"/>
                <a:hlinkClick r:id="rId3"/>
              </a:rPr>
              <a:t>matplotlib</a:t>
            </a:r>
            <a:r>
              <a:rPr lang="en-US" b="0" i="0" dirty="0">
                <a:solidFill>
                  <a:srgbClr val="444444"/>
                </a:solidFill>
                <a:effectLst/>
                <a:latin typeface="Roboto"/>
              </a:rPr>
              <a:t> and integrates closely with </a:t>
            </a:r>
            <a:r>
              <a:rPr lang="en-US" b="0" i="0" u="none" strike="noStrike" dirty="0">
                <a:solidFill>
                  <a:srgbClr val="4C72B0"/>
                </a:solidFill>
                <a:effectLst/>
                <a:latin typeface="Roboto"/>
                <a:hlinkClick r:id="rId4"/>
              </a:rPr>
              <a:t>pandas</a:t>
            </a:r>
            <a:r>
              <a:rPr lang="en-US" b="0" i="0" dirty="0">
                <a:solidFill>
                  <a:srgbClr val="444444"/>
                </a:solidFill>
                <a:effectLst/>
                <a:latin typeface="Roboto"/>
              </a:rPr>
              <a:t> data structures.</a:t>
            </a:r>
          </a:p>
          <a:p>
            <a:pPr algn="l"/>
            <a:r>
              <a:rPr lang="en-US" b="0" i="0" dirty="0">
                <a:solidFill>
                  <a:srgbClr val="444444"/>
                </a:solidFill>
                <a:effectLst/>
                <a:latin typeface="Roboto"/>
              </a:rPr>
              <a:t>Seaborn helps you explore and understand your data. Its plotting functions operate on </a:t>
            </a:r>
            <a:r>
              <a:rPr lang="en-US" b="0" i="0" dirty="0" err="1">
                <a:solidFill>
                  <a:srgbClr val="444444"/>
                </a:solidFill>
                <a:effectLst/>
                <a:latin typeface="Roboto"/>
              </a:rPr>
              <a:t>dataframes</a:t>
            </a:r>
            <a:r>
              <a:rPr lang="en-US" b="0" i="0" dirty="0">
                <a:solidFill>
                  <a:srgbClr val="444444"/>
                </a:solidFill>
                <a:effectLst/>
                <a:latin typeface="Roboto"/>
              </a:rPr>
              <a:t> and arrays containing whole datasets and internally perform the necessary semantic mapping and statistical aggregation to produce informative plots. Its dataset-oriented, declarative API lets you focus on what the different elements of your plots mean, rather than on the details of how to draw them.</a:t>
            </a:r>
          </a:p>
          <a:p>
            <a:pPr algn="l"/>
            <a:endParaRPr lang="en-US" b="0" i="0" dirty="0">
              <a:solidFill>
                <a:srgbClr val="444444"/>
              </a:solidFill>
              <a:effectLst/>
              <a:latin typeface="Roboto"/>
            </a:endParaRPr>
          </a:p>
          <a:p>
            <a:pPr algn="l"/>
            <a:r>
              <a:rPr lang="en-US" b="0" i="0" dirty="0">
                <a:solidFill>
                  <a:srgbClr val="444444"/>
                </a:solidFill>
                <a:effectLst/>
                <a:latin typeface="Roboto"/>
              </a:rPr>
              <a:t>Always keep mentioning the easiness to do so.</a:t>
            </a:r>
          </a:p>
          <a:p>
            <a:pPr algn="l"/>
            <a:endParaRPr lang="en-US" b="0" i="0" dirty="0">
              <a:solidFill>
                <a:srgbClr val="444444"/>
              </a:solidFill>
              <a:effectLst/>
              <a:latin typeface="Roboto"/>
            </a:endParaRPr>
          </a:p>
          <a:p>
            <a:pPr algn="l"/>
            <a:r>
              <a:rPr lang="en-US" b="1" i="0" dirty="0">
                <a:solidFill>
                  <a:srgbClr val="444444"/>
                </a:solidFill>
                <a:effectLst/>
                <a:latin typeface="Roboto"/>
              </a:rPr>
              <a:t>Showing that is a pandas </a:t>
            </a:r>
            <a:r>
              <a:rPr lang="en-US" b="1" i="0" dirty="0" err="1">
                <a:solidFill>
                  <a:srgbClr val="444444"/>
                </a:solidFill>
                <a:effectLst/>
                <a:latin typeface="Roboto"/>
              </a:rPr>
              <a:t>dataframe</a:t>
            </a:r>
            <a:r>
              <a:rPr lang="en-US" b="1" i="0" dirty="0">
                <a:solidFill>
                  <a:srgbClr val="444444"/>
                </a:solidFill>
                <a:effectLst/>
                <a:latin typeface="Roboto"/>
              </a:rPr>
              <a:t> is passed through seaborn to EASILY do any visualization. It takes care of the naming. </a:t>
            </a:r>
          </a:p>
          <a:p>
            <a:pPr algn="l"/>
            <a:endParaRPr lang="en-US" b="1" i="0" dirty="0">
              <a:solidFill>
                <a:srgbClr val="444444"/>
              </a:solidFill>
              <a:effectLst/>
              <a:latin typeface="Roboto"/>
            </a:endParaRPr>
          </a:p>
          <a:p>
            <a:pPr algn="l"/>
            <a:r>
              <a:rPr lang="en-US" b="1" i="0" dirty="0">
                <a:solidFill>
                  <a:srgbClr val="444444"/>
                </a:solidFill>
                <a:effectLst/>
                <a:latin typeface="Roboto"/>
              </a:rPr>
              <a:t>passing</a:t>
            </a:r>
          </a:p>
        </p:txBody>
      </p:sp>
      <p:sp>
        <p:nvSpPr>
          <p:cNvPr id="4" name="Slide Number Placeholder 3"/>
          <p:cNvSpPr>
            <a:spLocks noGrp="1"/>
          </p:cNvSpPr>
          <p:nvPr>
            <p:ph type="sldNum" sz="quarter" idx="5"/>
          </p:nvPr>
        </p:nvSpPr>
        <p:spPr/>
        <p:txBody>
          <a:bodyPr/>
          <a:lstStyle/>
          <a:p>
            <a:fld id="{3A08E9AD-BBA3-4B23-BB29-15E0F7888EB5}" type="slidenum">
              <a:rPr lang="en-US" smtClean="0"/>
              <a:t>12</a:t>
            </a:fld>
            <a:endParaRPr lang="en-US"/>
          </a:p>
        </p:txBody>
      </p:sp>
    </p:spTree>
    <p:extLst>
      <p:ext uri="{BB962C8B-B14F-4D97-AF65-F5344CB8AC3E}">
        <p14:creationId xmlns:p14="http://schemas.microsoft.com/office/powerpoint/2010/main" val="202534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The are not the only options there are. Explain how business scenarios can fit each type of plotting. Keep business meaning always upfront.</a:t>
            </a:r>
          </a:p>
        </p:txBody>
      </p:sp>
      <p:sp>
        <p:nvSpPr>
          <p:cNvPr id="4" name="Slide Number Placeholder 3"/>
          <p:cNvSpPr>
            <a:spLocks noGrp="1"/>
          </p:cNvSpPr>
          <p:nvPr>
            <p:ph type="sldNum" sz="quarter" idx="5"/>
          </p:nvPr>
        </p:nvSpPr>
        <p:spPr/>
        <p:txBody>
          <a:bodyPr/>
          <a:lstStyle/>
          <a:p>
            <a:fld id="{3A08E9AD-BBA3-4B23-BB29-15E0F7888EB5}" type="slidenum">
              <a:rPr lang="en-US" smtClean="0"/>
              <a:t>13</a:t>
            </a:fld>
            <a:endParaRPr lang="en-US"/>
          </a:p>
        </p:txBody>
      </p:sp>
    </p:spTree>
    <p:extLst>
      <p:ext uri="{BB962C8B-B14F-4D97-AF65-F5344CB8AC3E}">
        <p14:creationId xmlns:p14="http://schemas.microsoft.com/office/powerpoint/2010/main" val="1002264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Go through at least 4 of them and emphasize the numerous type of plots</a:t>
            </a:r>
          </a:p>
        </p:txBody>
      </p:sp>
      <p:sp>
        <p:nvSpPr>
          <p:cNvPr id="4" name="Slide Number Placeholder 3"/>
          <p:cNvSpPr>
            <a:spLocks noGrp="1"/>
          </p:cNvSpPr>
          <p:nvPr>
            <p:ph type="sldNum" sz="quarter" idx="5"/>
          </p:nvPr>
        </p:nvSpPr>
        <p:spPr/>
        <p:txBody>
          <a:bodyPr/>
          <a:lstStyle/>
          <a:p>
            <a:fld id="{3A08E9AD-BBA3-4B23-BB29-15E0F7888EB5}" type="slidenum">
              <a:rPr lang="en-US" smtClean="0"/>
              <a:t>14</a:t>
            </a:fld>
            <a:endParaRPr lang="en-US"/>
          </a:p>
        </p:txBody>
      </p:sp>
    </p:spTree>
    <p:extLst>
      <p:ext uri="{BB962C8B-B14F-4D97-AF65-F5344CB8AC3E}">
        <p14:creationId xmlns:p14="http://schemas.microsoft.com/office/powerpoint/2010/main" val="198689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to the audience quickly the website and how to open anaconda, open JPNB, and CMD for installing packages. This is an easy piece.</a:t>
            </a:r>
          </a:p>
        </p:txBody>
      </p:sp>
      <p:sp>
        <p:nvSpPr>
          <p:cNvPr id="4" name="Slide Number Placeholder 3"/>
          <p:cNvSpPr>
            <a:spLocks noGrp="1"/>
          </p:cNvSpPr>
          <p:nvPr>
            <p:ph type="sldNum" sz="quarter" idx="5"/>
          </p:nvPr>
        </p:nvSpPr>
        <p:spPr/>
        <p:txBody>
          <a:bodyPr/>
          <a:lstStyle/>
          <a:p>
            <a:fld id="{3A08E9AD-BBA3-4B23-BB29-15E0F7888EB5}" type="slidenum">
              <a:rPr lang="en-US" smtClean="0"/>
              <a:t>16</a:t>
            </a:fld>
            <a:endParaRPr lang="en-US"/>
          </a:p>
        </p:txBody>
      </p:sp>
    </p:spTree>
    <p:extLst>
      <p:ext uri="{BB962C8B-B14F-4D97-AF65-F5344CB8AC3E}">
        <p14:creationId xmlns:p14="http://schemas.microsoft.com/office/powerpoint/2010/main" val="2084332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keep the easiness of JPNB upfront. Very practical to install NB extensions. Emphasize that on the demo I will show some of the extensions that are useful.</a:t>
            </a:r>
          </a:p>
          <a:p>
            <a:endParaRPr lang="en-US" dirty="0"/>
          </a:p>
          <a:p>
            <a:r>
              <a:rPr lang="en-US" dirty="0"/>
              <a:t>Relate this to reporting that will give us ability to hide inputs for reporting purposes. This the what is breaking the barrier. They could easily do the reporting. </a:t>
            </a:r>
          </a:p>
          <a:p>
            <a:endParaRPr lang="en-US" dirty="0"/>
          </a:p>
          <a:p>
            <a:r>
              <a:rPr lang="en-US" dirty="0"/>
              <a:t>“RELATE TO REPORTING”</a:t>
            </a:r>
          </a:p>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17</a:t>
            </a:fld>
            <a:endParaRPr lang="en-US"/>
          </a:p>
        </p:txBody>
      </p:sp>
    </p:spTree>
    <p:extLst>
      <p:ext uri="{BB962C8B-B14F-4D97-AF65-F5344CB8AC3E}">
        <p14:creationId xmlns:p14="http://schemas.microsoft.com/office/powerpoint/2010/main" val="296516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Central features and tools</a:t>
            </a:r>
          </a:p>
          <a:p>
            <a:pPr lvl="1">
              <a:lnSpc>
                <a:spcPct val="90000"/>
              </a:lnSpc>
              <a:spcBef>
                <a:spcPts val="500"/>
              </a:spcBef>
              <a:buFont typeface="Arial"/>
              <a:buChar char="•"/>
            </a:pPr>
            <a:r>
              <a:rPr lang="en-US" dirty="0" err="1"/>
              <a:t>NBViewer</a:t>
            </a:r>
            <a:endParaRPr lang="en-US" dirty="0"/>
          </a:p>
          <a:p>
            <a:pPr lvl="2">
              <a:lnSpc>
                <a:spcPct val="90000"/>
              </a:lnSpc>
              <a:spcBef>
                <a:spcPts val="500"/>
              </a:spcBef>
              <a:buFont typeface="Arial"/>
              <a:buChar char="•"/>
            </a:pPr>
            <a:r>
              <a:rPr lang="en-US" dirty="0"/>
              <a:t>Say what is it and how useful it can be</a:t>
            </a:r>
          </a:p>
          <a:p>
            <a:pPr lvl="1">
              <a:lnSpc>
                <a:spcPct val="90000"/>
              </a:lnSpc>
              <a:spcBef>
                <a:spcPts val="500"/>
              </a:spcBef>
              <a:buFont typeface="Arial"/>
              <a:buChar char="•"/>
            </a:pPr>
            <a:r>
              <a:rPr lang="en-US" dirty="0" err="1"/>
              <a:t>JupyterHub</a:t>
            </a:r>
            <a:endParaRPr lang="en-US" dirty="0"/>
          </a:p>
          <a:p>
            <a:pPr lvl="2">
              <a:lnSpc>
                <a:spcPct val="90000"/>
              </a:lnSpc>
              <a:spcBef>
                <a:spcPts val="500"/>
              </a:spcBef>
              <a:buFont typeface="Arial"/>
              <a:buChar char="•"/>
            </a:pPr>
            <a:r>
              <a:rPr lang="en-US" dirty="0"/>
              <a:t>Say what is it and how useful it can be</a:t>
            </a:r>
          </a:p>
          <a:p>
            <a:pPr lvl="1">
              <a:lnSpc>
                <a:spcPct val="90000"/>
              </a:lnSpc>
              <a:spcBef>
                <a:spcPts val="500"/>
              </a:spcBef>
              <a:buFont typeface="Arial"/>
              <a:buChar char="•"/>
            </a:pPr>
            <a:r>
              <a:rPr lang="en-US" dirty="0"/>
              <a:t>Widgets</a:t>
            </a:r>
          </a:p>
          <a:p>
            <a:pPr lvl="2">
              <a:lnSpc>
                <a:spcPct val="90000"/>
              </a:lnSpc>
              <a:spcBef>
                <a:spcPts val="500"/>
              </a:spcBef>
              <a:buFont typeface="Arial"/>
              <a:buChar char="•"/>
            </a:pPr>
            <a:r>
              <a:rPr lang="en-US" dirty="0"/>
              <a:t>Name some of the widgets and how useful they are</a:t>
            </a:r>
          </a:p>
          <a:p>
            <a:pPr lvl="1">
              <a:lnSpc>
                <a:spcPct val="90000"/>
              </a:lnSpc>
              <a:spcBef>
                <a:spcPts val="500"/>
              </a:spcBef>
              <a:buFont typeface="Arial"/>
              <a:buChar char="•"/>
            </a:pPr>
            <a:r>
              <a:rPr lang="en-US" dirty="0"/>
              <a:t>Extensions (NB extension)</a:t>
            </a:r>
          </a:p>
          <a:p>
            <a:pPr lvl="2">
              <a:lnSpc>
                <a:spcPct val="90000"/>
              </a:lnSpc>
              <a:spcBef>
                <a:spcPts val="500"/>
              </a:spcBef>
              <a:buFont typeface="Arial"/>
              <a:buChar char="•"/>
            </a:pPr>
            <a:r>
              <a:rPr lang="en-US" dirty="0"/>
              <a:t>Talk about the central features of the NB Extension.</a:t>
            </a:r>
          </a:p>
          <a:p>
            <a:pPr lvl="1">
              <a:lnSpc>
                <a:spcPct val="90000"/>
              </a:lnSpc>
              <a:spcBef>
                <a:spcPts val="500"/>
              </a:spcBef>
              <a:buFont typeface="Arial"/>
              <a:buChar char="•"/>
            </a:pPr>
            <a:r>
              <a:rPr lang="en-US" dirty="0"/>
              <a:t>Mention NB Binder</a:t>
            </a:r>
          </a:p>
          <a:p>
            <a:pPr lvl="2">
              <a:lnSpc>
                <a:spcPct val="90000"/>
              </a:lnSpc>
              <a:spcBef>
                <a:spcPts val="500"/>
              </a:spcBef>
              <a:buFont typeface="Arial"/>
              <a:buNone/>
            </a:pPr>
            <a:endParaRPr lang="en-US" dirty="0"/>
          </a:p>
          <a:p>
            <a:pPr lvl="2">
              <a:lnSpc>
                <a:spcPct val="90000"/>
              </a:lnSpc>
              <a:spcBef>
                <a:spcPts val="500"/>
              </a:spcBef>
              <a:buFont typeface="Arial"/>
              <a:buNone/>
            </a:pPr>
            <a:endParaRPr lang="en-US" dirty="0"/>
          </a:p>
          <a:p>
            <a:pPr lvl="2">
              <a:lnSpc>
                <a:spcPct val="90000"/>
              </a:lnSpc>
              <a:spcBef>
                <a:spcPts val="500"/>
              </a:spcBef>
              <a:buFont typeface="Arial"/>
              <a:buNone/>
            </a:pPr>
            <a:r>
              <a:rPr lang="en-US" dirty="0"/>
              <a:t>Do not hurry on this one. Breath in and out. Talk about every feature slowly but focus on NB Extension. That is what we will use.</a:t>
            </a:r>
          </a:p>
          <a:p>
            <a:pPr lvl="2">
              <a:lnSpc>
                <a:spcPct val="90000"/>
              </a:lnSpc>
              <a:spcBef>
                <a:spcPts val="500"/>
              </a:spcBef>
              <a:buFont typeface="Arial"/>
              <a:buNone/>
            </a:pPr>
            <a:endParaRPr lang="en-US" dirty="0"/>
          </a:p>
          <a:p>
            <a:pPr lvl="2">
              <a:lnSpc>
                <a:spcPct val="90000"/>
              </a:lnSpc>
              <a:spcBef>
                <a:spcPts val="500"/>
              </a:spcBef>
              <a:buFont typeface="Arial"/>
              <a:buNone/>
            </a:pPr>
            <a:endParaRPr lang="en-US" dirty="0"/>
          </a:p>
          <a:p>
            <a:pPr lvl="2">
              <a:lnSpc>
                <a:spcPct val="90000"/>
              </a:lnSpc>
              <a:spcBef>
                <a:spcPts val="500"/>
              </a:spcBef>
              <a:buFont typeface="Arial"/>
              <a:buNone/>
            </a:pPr>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19</a:t>
            </a:fld>
            <a:endParaRPr lang="en-US"/>
          </a:p>
        </p:txBody>
      </p:sp>
    </p:spTree>
    <p:extLst>
      <p:ext uri="{BB962C8B-B14F-4D97-AF65-F5344CB8AC3E}">
        <p14:creationId xmlns:p14="http://schemas.microsoft.com/office/powerpoint/2010/main" val="2012450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 by the Data community. </a:t>
            </a:r>
            <a:r>
              <a:rPr lang="en-US" dirty="0" err="1"/>
              <a:t>Jupyter</a:t>
            </a:r>
            <a:r>
              <a:rPr lang="en-US" dirty="0"/>
              <a:t> Notebooks can work in multiple environments and can be used for this kind of ad hoc reporting. </a:t>
            </a:r>
          </a:p>
        </p:txBody>
      </p:sp>
      <p:sp>
        <p:nvSpPr>
          <p:cNvPr id="4" name="Slide Number Placeholder 3"/>
          <p:cNvSpPr>
            <a:spLocks noGrp="1"/>
          </p:cNvSpPr>
          <p:nvPr>
            <p:ph type="sldNum" sz="quarter" idx="5"/>
          </p:nvPr>
        </p:nvSpPr>
        <p:spPr/>
        <p:txBody>
          <a:bodyPr/>
          <a:lstStyle/>
          <a:p>
            <a:fld id="{3A08E9AD-BBA3-4B23-BB29-15E0F7888EB5}" type="slidenum">
              <a:rPr lang="en-US" smtClean="0"/>
              <a:t>20</a:t>
            </a:fld>
            <a:endParaRPr lang="en-US"/>
          </a:p>
        </p:txBody>
      </p:sp>
    </p:spTree>
    <p:extLst>
      <p:ext uri="{BB962C8B-B14F-4D97-AF65-F5344CB8AC3E}">
        <p14:creationId xmlns:p14="http://schemas.microsoft.com/office/powerpoint/2010/main" val="2662337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this after demo. And do not forget read post-it on the monitor. </a:t>
            </a:r>
          </a:p>
          <a:p>
            <a:endParaRPr lang="en-US" dirty="0"/>
          </a:p>
          <a:p>
            <a:r>
              <a:rPr lang="en-US" dirty="0"/>
              <a:t>The whole point of using JPNB as an accelerator tool for Ad Hoc reporting is for giving easier, better, and more efficient business answers. Refer back </a:t>
            </a:r>
            <a:r>
              <a:rPr lang="en-US" dirty="0" err="1"/>
              <a:t>Anthonys</a:t>
            </a:r>
            <a:r>
              <a:rPr lang="en-US" dirty="0"/>
              <a:t> example and mention that holistic approaches to resolve business problems will bring holist results. Meaning that, the business can see the problem/solution from different angles than they are used to leading to better decision making and understanding of the business data. </a:t>
            </a:r>
          </a:p>
        </p:txBody>
      </p:sp>
      <p:sp>
        <p:nvSpPr>
          <p:cNvPr id="4" name="Slide Number Placeholder 3"/>
          <p:cNvSpPr>
            <a:spLocks noGrp="1"/>
          </p:cNvSpPr>
          <p:nvPr>
            <p:ph type="sldNum" sz="quarter" idx="5"/>
          </p:nvPr>
        </p:nvSpPr>
        <p:spPr/>
        <p:txBody>
          <a:bodyPr/>
          <a:lstStyle/>
          <a:p>
            <a:fld id="{3A08E9AD-BBA3-4B23-BB29-15E0F7888EB5}" type="slidenum">
              <a:rPr lang="en-US" smtClean="0"/>
              <a:t>21</a:t>
            </a:fld>
            <a:endParaRPr lang="en-US"/>
          </a:p>
        </p:txBody>
      </p:sp>
    </p:spTree>
    <p:extLst>
      <p:ext uri="{BB962C8B-B14F-4D97-AF65-F5344CB8AC3E}">
        <p14:creationId xmlns:p14="http://schemas.microsoft.com/office/powerpoint/2010/main" val="851210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don’t ask question bring something up. May be showing medium/data science website with more interactive reporting. </a:t>
            </a:r>
          </a:p>
        </p:txBody>
      </p:sp>
      <p:sp>
        <p:nvSpPr>
          <p:cNvPr id="4" name="Slide Number Placeholder 3"/>
          <p:cNvSpPr>
            <a:spLocks noGrp="1"/>
          </p:cNvSpPr>
          <p:nvPr>
            <p:ph type="sldNum" sz="quarter" idx="5"/>
          </p:nvPr>
        </p:nvSpPr>
        <p:spPr/>
        <p:txBody>
          <a:bodyPr/>
          <a:lstStyle/>
          <a:p>
            <a:fld id="{3A08E9AD-BBA3-4B23-BB29-15E0F7888EB5}" type="slidenum">
              <a:rPr lang="en-US" smtClean="0"/>
              <a:t>22</a:t>
            </a:fld>
            <a:endParaRPr lang="en-US"/>
          </a:p>
        </p:txBody>
      </p:sp>
    </p:spTree>
    <p:extLst>
      <p:ext uri="{BB962C8B-B14F-4D97-AF65-F5344CB8AC3E}">
        <p14:creationId xmlns:p14="http://schemas.microsoft.com/office/powerpoint/2010/main" val="108824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2</a:t>
            </a:fld>
            <a:endParaRPr lang="en-US"/>
          </a:p>
        </p:txBody>
      </p:sp>
    </p:spTree>
    <p:extLst>
      <p:ext uri="{BB962C8B-B14F-4D97-AF65-F5344CB8AC3E}">
        <p14:creationId xmlns:p14="http://schemas.microsoft.com/office/powerpoint/2010/main" val="2087465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this available for others. This could be helpful for the other folks that are unexperienced.</a:t>
            </a:r>
          </a:p>
        </p:txBody>
      </p:sp>
      <p:sp>
        <p:nvSpPr>
          <p:cNvPr id="4" name="Slide Number Placeholder 3"/>
          <p:cNvSpPr>
            <a:spLocks noGrp="1"/>
          </p:cNvSpPr>
          <p:nvPr>
            <p:ph type="sldNum" sz="quarter" idx="5"/>
          </p:nvPr>
        </p:nvSpPr>
        <p:spPr/>
        <p:txBody>
          <a:bodyPr/>
          <a:lstStyle/>
          <a:p>
            <a:fld id="{3A08E9AD-BBA3-4B23-BB29-15E0F7888EB5}" type="slidenum">
              <a:rPr lang="en-US" smtClean="0"/>
              <a:t>23</a:t>
            </a:fld>
            <a:endParaRPr lang="en-US"/>
          </a:p>
        </p:txBody>
      </p:sp>
    </p:spTree>
    <p:extLst>
      <p:ext uri="{BB962C8B-B14F-4D97-AF65-F5344CB8AC3E}">
        <p14:creationId xmlns:p14="http://schemas.microsoft.com/office/powerpoint/2010/main" val="798544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3</a:t>
            </a:fld>
            <a:endParaRPr lang="en-US"/>
          </a:p>
        </p:txBody>
      </p:sp>
    </p:spTree>
    <p:extLst>
      <p:ext uri="{BB962C8B-B14F-4D97-AF65-F5344CB8AC3E}">
        <p14:creationId xmlns:p14="http://schemas.microsoft.com/office/powerpoint/2010/main" val="1020858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Karen, a stakeholder in the marketing department asks you to do an ad hoc/small report [insert type of problem]. </a:t>
            </a:r>
          </a:p>
          <a:p>
            <a:r>
              <a:rPr lang="en-US" dirty="0"/>
              <a:t>You as Data Analyst or Scientist know that the report might be too complex because the data is not in good shape and you don’t have as much as flexibility you would like to create the ad hoc report. However, You know you can create this report using Pandas and Seaborn with Python. You also know that </a:t>
            </a:r>
            <a:r>
              <a:rPr lang="en-US" dirty="0" err="1"/>
              <a:t>Jupyter</a:t>
            </a:r>
            <a:r>
              <a:rPr lang="en-US" dirty="0"/>
              <a:t> Notebook have the ability to be shared properly with extra functionality. </a:t>
            </a:r>
          </a:p>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4</a:t>
            </a:fld>
            <a:endParaRPr lang="en-US"/>
          </a:p>
        </p:txBody>
      </p:sp>
    </p:spTree>
    <p:extLst>
      <p:ext uri="{BB962C8B-B14F-4D97-AF65-F5344CB8AC3E}">
        <p14:creationId xmlns:p14="http://schemas.microsoft.com/office/powerpoint/2010/main" val="3958324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and Table takes time and processes</a:t>
            </a:r>
          </a:p>
          <a:p>
            <a:endParaRPr lang="en-US" dirty="0"/>
          </a:p>
          <a:p>
            <a:r>
              <a:rPr lang="en-US" dirty="0"/>
              <a:t>Excel looks in tabular form </a:t>
            </a:r>
            <a:r>
              <a:rPr lang="en-US" dirty="0" err="1"/>
              <a:t>doesnt</a:t>
            </a:r>
            <a:r>
              <a:rPr lang="en-US" dirty="0"/>
              <a:t> handle more than 1 million rows</a:t>
            </a:r>
          </a:p>
          <a:p>
            <a:endParaRPr lang="en-US" dirty="0"/>
          </a:p>
          <a:p>
            <a:endParaRPr lang="en-US" dirty="0"/>
          </a:p>
          <a:p>
            <a:r>
              <a:rPr lang="en-US" dirty="0"/>
              <a:t>Doing loops</a:t>
            </a:r>
          </a:p>
          <a:p>
            <a:endParaRPr lang="en-US" dirty="0"/>
          </a:p>
          <a:p>
            <a:endParaRPr lang="en-US" dirty="0"/>
          </a:p>
        </p:txBody>
      </p:sp>
      <p:sp>
        <p:nvSpPr>
          <p:cNvPr id="4" name="Slide Number Placeholder 3"/>
          <p:cNvSpPr>
            <a:spLocks noGrp="1"/>
          </p:cNvSpPr>
          <p:nvPr>
            <p:ph type="sldNum" sz="quarter" idx="5"/>
          </p:nvPr>
        </p:nvSpPr>
        <p:spPr/>
        <p:txBody>
          <a:bodyPr/>
          <a:lstStyle/>
          <a:p>
            <a:fld id="{3A08E9AD-BBA3-4B23-BB29-15E0F7888EB5}" type="slidenum">
              <a:rPr lang="en-US" smtClean="0"/>
              <a:t>5</a:t>
            </a:fld>
            <a:endParaRPr lang="en-US"/>
          </a:p>
        </p:txBody>
      </p:sp>
    </p:spTree>
    <p:extLst>
      <p:ext uri="{BB962C8B-B14F-4D97-AF65-F5344CB8AC3E}">
        <p14:creationId xmlns:p14="http://schemas.microsoft.com/office/powerpoint/2010/main" val="4239917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Iterative reporting (Fast changes, preprocessing the data)</a:t>
            </a:r>
          </a:p>
          <a:p>
            <a:pPr marL="171450" indent="-171450">
              <a:buFont typeface="Arial" panose="020B0604020202020204" pitchFamily="34" charset="0"/>
              <a:buChar char="•"/>
            </a:pPr>
            <a:r>
              <a:rPr lang="en-US" dirty="0"/>
              <a:t>Limitations of BI tools (Time)</a:t>
            </a:r>
          </a:p>
          <a:p>
            <a:pPr marL="171450" indent="-171450">
              <a:buFont typeface="Arial" panose="020B0604020202020204" pitchFamily="34" charset="0"/>
              <a:buChar char="•"/>
            </a:pPr>
            <a:r>
              <a:rPr lang="en-US" dirty="0"/>
              <a:t>Ability to play around in one place (defined functions, classes, machine learning)</a:t>
            </a:r>
          </a:p>
          <a:p>
            <a:pPr marL="171450" indent="-171450">
              <a:buFont typeface="Arial" panose="020B0604020202020204" pitchFamily="34" charset="0"/>
              <a:buChar char="•"/>
            </a:pPr>
            <a:r>
              <a:rPr lang="en-US" dirty="0"/>
              <a:t>Add on to what JNB is used for</a:t>
            </a:r>
          </a:p>
          <a:p>
            <a:pPr marL="171450" indent="-171450">
              <a:buFont typeface="Arial" panose="020B0604020202020204" pitchFamily="34" charset="0"/>
              <a:buChar char="•"/>
            </a:pPr>
            <a:r>
              <a:rPr lang="en-US" dirty="0"/>
              <a:t>Leveraging the capabilities to increase use efficiency. </a:t>
            </a:r>
          </a:p>
          <a:p>
            <a:endParaRPr lang="en-US" dirty="0"/>
          </a:p>
          <a:p>
            <a:r>
              <a:rPr lang="en-US" dirty="0"/>
              <a:t>Cover all audience</a:t>
            </a:r>
          </a:p>
          <a:p>
            <a:endParaRPr lang="en-US" dirty="0"/>
          </a:p>
          <a:p>
            <a:endParaRPr lang="en-US" dirty="0"/>
          </a:p>
          <a:p>
            <a:r>
              <a:rPr lang="en-US" dirty="0"/>
              <a:t>Let’s say Karen, a stakeholder in the marketing department asks you to do an ad hoc/small report [insert type of problem]. </a:t>
            </a:r>
          </a:p>
          <a:p>
            <a:r>
              <a:rPr lang="en-US" dirty="0"/>
              <a:t>You as Data Analyst or Scientist know that the report might be too complex because the data is not in good shape and you don’t have as much as flexibility you would like to create the ad hoc report. However, You know you can create this report using Pandas and Seaborn with Python. You also know that </a:t>
            </a:r>
            <a:r>
              <a:rPr lang="en-US" dirty="0" err="1"/>
              <a:t>Jupyter</a:t>
            </a:r>
            <a:r>
              <a:rPr lang="en-US" dirty="0"/>
              <a:t> Notebook have the ability to be shared properly with extra functionality. </a:t>
            </a:r>
          </a:p>
          <a:p>
            <a:endParaRPr lang="en-US" dirty="0"/>
          </a:p>
          <a:p>
            <a:r>
              <a:rPr lang="en-US" dirty="0"/>
              <a:t>Bring Anthony’s marketing example as well.</a:t>
            </a:r>
          </a:p>
        </p:txBody>
      </p:sp>
      <p:sp>
        <p:nvSpPr>
          <p:cNvPr id="4" name="Slide Number Placeholder 3"/>
          <p:cNvSpPr>
            <a:spLocks noGrp="1"/>
          </p:cNvSpPr>
          <p:nvPr>
            <p:ph type="sldNum" sz="quarter" idx="5"/>
          </p:nvPr>
        </p:nvSpPr>
        <p:spPr/>
        <p:txBody>
          <a:bodyPr/>
          <a:lstStyle/>
          <a:p>
            <a:fld id="{3A08E9AD-BBA3-4B23-BB29-15E0F7888EB5}" type="slidenum">
              <a:rPr lang="en-US" smtClean="0"/>
              <a:t>6</a:t>
            </a:fld>
            <a:endParaRPr lang="en-US"/>
          </a:p>
        </p:txBody>
      </p:sp>
    </p:spTree>
    <p:extLst>
      <p:ext uri="{BB962C8B-B14F-4D97-AF65-F5344CB8AC3E}">
        <p14:creationId xmlns:p14="http://schemas.microsoft.com/office/powerpoint/2010/main" val="3716195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What is </a:t>
            </a:r>
            <a:r>
              <a:rPr lang="en-US" sz="1700" dirty="0" err="1"/>
              <a:t>Jupyter</a:t>
            </a:r>
            <a:r>
              <a:rPr lang="en-US" sz="1700" dirty="0"/>
              <a:t> Notebook?</a:t>
            </a:r>
          </a:p>
          <a:p>
            <a:pPr lvl="1"/>
            <a:r>
              <a:rPr lang="en-US" sz="1700" dirty="0"/>
              <a:t>Open-source software and server-client application allowing editing and running notebook documents (code, equations, visualizations, and narrative text)</a:t>
            </a:r>
          </a:p>
          <a:p>
            <a:r>
              <a:rPr lang="en-US" sz="1700" dirty="0"/>
              <a:t>What is it for (common uses cases)/ How Python fits?</a:t>
            </a:r>
          </a:p>
          <a:p>
            <a:pPr lvl="1"/>
            <a:r>
              <a:rPr lang="en-US" sz="1700" dirty="0"/>
              <a:t>Data cleaning and transformation.</a:t>
            </a:r>
          </a:p>
          <a:p>
            <a:pPr lvl="1"/>
            <a:r>
              <a:rPr lang="en-US" sz="1700" dirty="0"/>
              <a:t>Numerical Simulation</a:t>
            </a:r>
          </a:p>
          <a:p>
            <a:pPr lvl="1"/>
            <a:r>
              <a:rPr lang="en-US" sz="1700" dirty="0"/>
              <a:t>Statistical Modeling</a:t>
            </a:r>
          </a:p>
          <a:p>
            <a:pPr lvl="1"/>
            <a:r>
              <a:rPr lang="en-US" sz="1700" dirty="0"/>
              <a:t>Data Visualization</a:t>
            </a:r>
          </a:p>
          <a:p>
            <a:pPr lvl="1"/>
            <a:r>
              <a:rPr lang="en-US" sz="1700" dirty="0"/>
              <a:t>Machine Learning</a:t>
            </a:r>
          </a:p>
          <a:p>
            <a:r>
              <a:rPr lang="en-US" sz="1700" dirty="0"/>
              <a:t>Anaconda (Another option to access </a:t>
            </a:r>
            <a:r>
              <a:rPr lang="en-US" sz="1700" dirty="0" err="1"/>
              <a:t>Jupyter</a:t>
            </a:r>
            <a:r>
              <a:rPr lang="en-US" sz="1700" dirty="0"/>
              <a:t> Notebook (recommended))</a:t>
            </a:r>
          </a:p>
          <a:p>
            <a:pPr lvl="1"/>
            <a:r>
              <a:rPr lang="en-US" sz="1700" dirty="0"/>
              <a:t>Open-source environment that centralizes the access to multiple tools and languages tailored for Data </a:t>
            </a:r>
            <a:r>
              <a:rPr lang="en-US" sz="1700" dirty="0" err="1"/>
              <a:t>Scientits</a:t>
            </a:r>
            <a:r>
              <a:rPr lang="en-US" sz="1700" dirty="0"/>
              <a:t>. </a:t>
            </a:r>
          </a:p>
          <a:p>
            <a:endParaRPr lang="en-US" dirty="0"/>
          </a:p>
          <a:p>
            <a:endParaRPr lang="en-US" dirty="0"/>
          </a:p>
          <a:p>
            <a:r>
              <a:rPr lang="en-US" dirty="0"/>
              <a:t>Talk every piece slowly and emphasize that they will see more about JPNB on the demo. </a:t>
            </a:r>
          </a:p>
        </p:txBody>
      </p:sp>
      <p:sp>
        <p:nvSpPr>
          <p:cNvPr id="4" name="Slide Number Placeholder 3"/>
          <p:cNvSpPr>
            <a:spLocks noGrp="1"/>
          </p:cNvSpPr>
          <p:nvPr>
            <p:ph type="sldNum" sz="quarter" idx="5"/>
          </p:nvPr>
        </p:nvSpPr>
        <p:spPr/>
        <p:txBody>
          <a:bodyPr/>
          <a:lstStyle/>
          <a:p>
            <a:fld id="{3A08E9AD-BBA3-4B23-BB29-15E0F7888EB5}" type="slidenum">
              <a:rPr lang="en-US" smtClean="0"/>
              <a:t>8</a:t>
            </a:fld>
            <a:endParaRPr lang="en-US"/>
          </a:p>
        </p:txBody>
      </p:sp>
    </p:spTree>
    <p:extLst>
      <p:ext uri="{BB962C8B-B14F-4D97-AF65-F5344CB8AC3E}">
        <p14:creationId xmlns:p14="http://schemas.microsoft.com/office/powerpoint/2010/main" val="739545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spend to much time here. Go through this very quickly introduce the other libraries. Mention that these ones will require a more complex environment set up as well as code in order to work. These are more for regular reporting rather than Ad Hoc.</a:t>
            </a:r>
          </a:p>
          <a:p>
            <a:endParaRPr lang="en-US" dirty="0"/>
          </a:p>
          <a:p>
            <a:r>
              <a:rPr lang="en-US" dirty="0"/>
              <a:t>I didn’t choose this be</a:t>
            </a:r>
          </a:p>
        </p:txBody>
      </p:sp>
      <p:sp>
        <p:nvSpPr>
          <p:cNvPr id="4" name="Slide Number Placeholder 3"/>
          <p:cNvSpPr>
            <a:spLocks noGrp="1"/>
          </p:cNvSpPr>
          <p:nvPr>
            <p:ph type="sldNum" sz="quarter" idx="5"/>
          </p:nvPr>
        </p:nvSpPr>
        <p:spPr/>
        <p:txBody>
          <a:bodyPr/>
          <a:lstStyle/>
          <a:p>
            <a:fld id="{3A08E9AD-BBA3-4B23-BB29-15E0F7888EB5}" type="slidenum">
              <a:rPr lang="en-US" smtClean="0"/>
              <a:t>9</a:t>
            </a:fld>
            <a:endParaRPr lang="en-US"/>
          </a:p>
        </p:txBody>
      </p:sp>
    </p:spTree>
    <p:extLst>
      <p:ext uri="{BB962C8B-B14F-4D97-AF65-F5344CB8AC3E}">
        <p14:creationId xmlns:p14="http://schemas.microsoft.com/office/powerpoint/2010/main" val="970270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Pandas?</a:t>
            </a:r>
          </a:p>
          <a:p>
            <a:pPr lvl="1"/>
            <a:r>
              <a:rPr lang="en-US" dirty="0"/>
              <a:t>Pandas is  a library for the Python programming language that strongly used for Data Analysis.</a:t>
            </a:r>
          </a:p>
          <a:p>
            <a:r>
              <a:rPr lang="en-US" dirty="0"/>
              <a:t>Powerful Pandas tools?</a:t>
            </a:r>
          </a:p>
          <a:p>
            <a:pPr lvl="1"/>
            <a:r>
              <a:rPr lang="en-US" dirty="0"/>
              <a:t>Manipulation</a:t>
            </a:r>
          </a:p>
          <a:p>
            <a:pPr lvl="2"/>
            <a:r>
              <a:rPr lang="en-US" dirty="0" err="1"/>
              <a:t>Dataframes</a:t>
            </a:r>
            <a:endParaRPr lang="en-US" dirty="0"/>
          </a:p>
          <a:p>
            <a:pPr lvl="2"/>
            <a:r>
              <a:rPr lang="en-US" dirty="0"/>
              <a:t>Indexing</a:t>
            </a:r>
          </a:p>
          <a:p>
            <a:pPr lvl="2"/>
            <a:r>
              <a:rPr lang="en-US" dirty="0"/>
              <a:t>Pivoting</a:t>
            </a:r>
          </a:p>
          <a:p>
            <a:pPr lvl="2"/>
            <a:r>
              <a:rPr lang="en-US" dirty="0"/>
              <a:t>Getting Data in/out</a:t>
            </a:r>
          </a:p>
          <a:p>
            <a:pPr lvl="2"/>
            <a:r>
              <a:rPr lang="en-US" dirty="0"/>
              <a:t>More… </a:t>
            </a:r>
          </a:p>
          <a:p>
            <a:pPr lvl="1"/>
            <a:r>
              <a:rPr lang="en-US" dirty="0"/>
              <a:t> Flexibility</a:t>
            </a:r>
          </a:p>
          <a:p>
            <a:pPr lvl="1"/>
            <a:r>
              <a:rPr lang="en-US" dirty="0"/>
              <a:t>	Multiple sources</a:t>
            </a:r>
          </a:p>
          <a:p>
            <a:pPr lvl="1"/>
            <a:r>
              <a:rPr lang="en-US" dirty="0"/>
              <a:t>	More rows than excel without getting stuck</a:t>
            </a:r>
          </a:p>
          <a:p>
            <a:pPr lvl="1"/>
            <a:r>
              <a:rPr lang="en-US" dirty="0"/>
              <a:t>	Group by</a:t>
            </a:r>
          </a:p>
          <a:p>
            <a:pPr lvl="1"/>
            <a:r>
              <a:rPr lang="en-US" dirty="0"/>
              <a:t>	joins</a:t>
            </a:r>
          </a:p>
          <a:p>
            <a:pPr lvl="1"/>
            <a:r>
              <a:rPr lang="en-US" dirty="0"/>
              <a:t>	merge</a:t>
            </a:r>
          </a:p>
          <a:p>
            <a:pPr lvl="1"/>
            <a:r>
              <a:rPr lang="en-US" dirty="0"/>
              <a:t>	</a:t>
            </a:r>
            <a:r>
              <a:rPr lang="en-US" dirty="0" err="1"/>
              <a:t>concat</a:t>
            </a:r>
            <a:endParaRPr lang="en-US" dirty="0"/>
          </a:p>
          <a:p>
            <a:pPr lvl="1"/>
            <a:r>
              <a:rPr lang="en-US" dirty="0"/>
              <a:t>	</a:t>
            </a:r>
          </a:p>
          <a:p>
            <a:pPr lvl="1"/>
            <a:endParaRPr lang="en-US" dirty="0"/>
          </a:p>
          <a:p>
            <a:pPr lvl="1"/>
            <a:r>
              <a:rPr lang="en-US" dirty="0"/>
              <a:t>Emphasize that matplotlib works together with Pandas for plotting.</a:t>
            </a:r>
          </a:p>
          <a:p>
            <a:pPr lvl="1"/>
            <a:r>
              <a:rPr lang="en-US" dirty="0"/>
              <a:t>	</a:t>
            </a:r>
          </a:p>
        </p:txBody>
      </p:sp>
      <p:sp>
        <p:nvSpPr>
          <p:cNvPr id="4" name="Slide Number Placeholder 3"/>
          <p:cNvSpPr>
            <a:spLocks noGrp="1"/>
          </p:cNvSpPr>
          <p:nvPr>
            <p:ph type="sldNum" sz="quarter" idx="5"/>
          </p:nvPr>
        </p:nvSpPr>
        <p:spPr/>
        <p:txBody>
          <a:bodyPr/>
          <a:lstStyle/>
          <a:p>
            <a:fld id="{3A08E9AD-BBA3-4B23-BB29-15E0F7888EB5}" type="slidenum">
              <a:rPr lang="en-US" smtClean="0"/>
              <a:t>10</a:t>
            </a:fld>
            <a:endParaRPr lang="en-US"/>
          </a:p>
        </p:txBody>
      </p:sp>
    </p:spTree>
    <p:extLst>
      <p:ext uri="{BB962C8B-B14F-4D97-AF65-F5344CB8AC3E}">
        <p14:creationId xmlns:p14="http://schemas.microsoft.com/office/powerpoint/2010/main" val="114662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9093-B612-4FEB-ABBB-810B085E24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1E880F-BA37-4684-8657-B8F73E6D0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614E9D-18F4-4045-B18D-D73A7F530DF3}"/>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63CB9CE1-9B1A-482F-AB80-F8848A642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92C1E-84C1-46E3-928C-79C3A52C0AB0}"/>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048845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58EA-9D35-44FF-9FA7-51C7238F87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AE8013-88D8-4C29-8017-796D8BDA64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8F5E1-98E1-4CAD-8989-72E85878352B}"/>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EB2144F7-AC71-4EBD-ABAC-8E065AEC9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59308-A281-4DE8-B5FC-5B51BD2EB2E2}"/>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3730247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C2995-5B27-49E9-A43A-EE7C633BF4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0293F1-EC0E-41D9-9FD5-DD92F07934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DC598-954B-4C70-9354-7CA46FFDA185}"/>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C3CECF6E-51A7-4A23-AD0F-8CE36FF76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EFC0B-6EE4-4639-90F4-ADE8336859AD}"/>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28171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9947-E6A9-4A49-8AB5-40209D2E22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BECD6-23F1-407B-9C6D-14D9B9657F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518EA-B0D2-472B-BBA1-BF827696E358}"/>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253748E7-9B44-4340-8A4F-075593DDF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E69C3F-A915-47CB-BE64-578CEAB10BC2}"/>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342429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7819-7BF9-4D32-B56B-22D0135994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649DD7-350E-4FC1-9926-BBF17F45B4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5560B9-1708-4E29-B259-0178DB8AF356}"/>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9FEAD252-36AB-4AA4-91C6-B3AD29F6E0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C94F2-ED0C-42D3-904E-424BD6AC5C08}"/>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375388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472E-4D71-44F9-8265-9E12BB5ECC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687A6A-95D4-4D67-BBD9-6E48BBABE7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350DFC-A65E-442A-9261-0FFA2A3DE6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34B8FD-0F7D-4CE8-BB3A-E2C153E2CB44}"/>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6" name="Footer Placeholder 5">
            <a:extLst>
              <a:ext uri="{FF2B5EF4-FFF2-40B4-BE49-F238E27FC236}">
                <a16:creationId xmlns:a16="http://schemas.microsoft.com/office/drawing/2014/main" id="{E99EA03F-35C0-40FE-AC1A-3D7DF41DA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3B60F-3CCA-4734-886A-BE83129702A2}"/>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105007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B5EA3-4F02-405B-B09A-30B02A4A44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80E112-B3F5-4DC4-ACDA-3C63C7A978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960255-AA0C-4D38-A69F-8C15EB71B2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EC49CB-9032-405F-89F9-ADCA511EC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D7F376-C2E8-4826-82AB-82535D1A4B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6E1994-94F0-410A-AF4D-FC49D6B5F86E}"/>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8" name="Footer Placeholder 7">
            <a:extLst>
              <a:ext uri="{FF2B5EF4-FFF2-40B4-BE49-F238E27FC236}">
                <a16:creationId xmlns:a16="http://schemas.microsoft.com/office/drawing/2014/main" id="{DCCD026B-6EC0-44B8-ABE8-FEA1961581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438A24-DFF9-43ED-B318-7902BA7535E5}"/>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227197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6EED-2090-40EC-BC46-3D7F1F1EDB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955593-5E05-42A6-AA55-1908EE0F90AB}"/>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4" name="Footer Placeholder 3">
            <a:extLst>
              <a:ext uri="{FF2B5EF4-FFF2-40B4-BE49-F238E27FC236}">
                <a16:creationId xmlns:a16="http://schemas.microsoft.com/office/drawing/2014/main" id="{60BA0C3E-A4F9-4AB9-9BD0-1052B7C218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9368AD-403B-4D3D-875C-BBB882B4178B}"/>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3786102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817FEA-ABDE-4EBA-A348-145588CC52D3}"/>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3" name="Footer Placeholder 2">
            <a:extLst>
              <a:ext uri="{FF2B5EF4-FFF2-40B4-BE49-F238E27FC236}">
                <a16:creationId xmlns:a16="http://schemas.microsoft.com/office/drawing/2014/main" id="{70FEBBA2-12CE-4800-9A7F-B5A0F3E128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70DA73-0F73-46CF-8876-5F8DA40369CA}"/>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3237727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915D-9446-4606-B986-8A89A8A4F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0BF809-2DD2-4DFE-8858-2D2B27B64C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90CE1C-1708-4452-A8FC-54E657241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45983-6A1F-4572-969A-BF60DFF32063}"/>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6" name="Footer Placeholder 5">
            <a:extLst>
              <a:ext uri="{FF2B5EF4-FFF2-40B4-BE49-F238E27FC236}">
                <a16:creationId xmlns:a16="http://schemas.microsoft.com/office/drawing/2014/main" id="{DCC4A464-4F27-4F0E-B559-9C53E61DE3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C1404D-5862-4B4A-A5C4-CE539BD62B68}"/>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112041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5232-A867-482C-A68F-713E7C07CA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6E4139-A8A3-410A-A4D0-494ABBA6A0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526C72-E6D0-4E3A-A81D-210ADD670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02462-46B4-48E5-BEBB-A84F08B5C5F8}"/>
              </a:ext>
            </a:extLst>
          </p:cNvPr>
          <p:cNvSpPr>
            <a:spLocks noGrp="1"/>
          </p:cNvSpPr>
          <p:nvPr>
            <p:ph type="dt" sz="half" idx="10"/>
          </p:nvPr>
        </p:nvSpPr>
        <p:spPr/>
        <p:txBody>
          <a:bodyPr/>
          <a:lstStyle/>
          <a:p>
            <a:fld id="{6AE134A0-6A31-40E6-A4F7-4F695DB0F4F4}" type="datetimeFigureOut">
              <a:rPr lang="en-US" smtClean="0"/>
              <a:t>4/13/2021</a:t>
            </a:fld>
            <a:endParaRPr lang="en-US"/>
          </a:p>
        </p:txBody>
      </p:sp>
      <p:sp>
        <p:nvSpPr>
          <p:cNvPr id="6" name="Footer Placeholder 5">
            <a:extLst>
              <a:ext uri="{FF2B5EF4-FFF2-40B4-BE49-F238E27FC236}">
                <a16:creationId xmlns:a16="http://schemas.microsoft.com/office/drawing/2014/main" id="{7AC6AE3E-5770-4AE5-B8CA-E081DC0BBF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BA5CE1-53AD-43BD-9F5A-9B8604E675FC}"/>
              </a:ext>
            </a:extLst>
          </p:cNvPr>
          <p:cNvSpPr>
            <a:spLocks noGrp="1"/>
          </p:cNvSpPr>
          <p:nvPr>
            <p:ph type="sldNum" sz="quarter" idx="12"/>
          </p:nvPr>
        </p:nvSpPr>
        <p:spPr/>
        <p:txBody>
          <a:bodyPr/>
          <a:lstStyle/>
          <a:p>
            <a:fld id="{F18DF765-6F38-4C3A-8C58-B9978B7C2861}" type="slidenum">
              <a:rPr lang="en-US" smtClean="0"/>
              <a:t>‹#›</a:t>
            </a:fld>
            <a:endParaRPr lang="en-US"/>
          </a:p>
        </p:txBody>
      </p:sp>
    </p:spTree>
    <p:extLst>
      <p:ext uri="{BB962C8B-B14F-4D97-AF65-F5344CB8AC3E}">
        <p14:creationId xmlns:p14="http://schemas.microsoft.com/office/powerpoint/2010/main" val="2232648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E040F-6480-467B-B845-B67A42502B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7E1F4E-ECC0-43D7-AEA9-893FFAAC1D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C62CD-1075-4A78-A7C5-AE769746A2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E134A0-6A31-40E6-A4F7-4F695DB0F4F4}" type="datetimeFigureOut">
              <a:rPr lang="en-US" smtClean="0"/>
              <a:t>4/13/2021</a:t>
            </a:fld>
            <a:endParaRPr lang="en-US"/>
          </a:p>
        </p:txBody>
      </p:sp>
      <p:sp>
        <p:nvSpPr>
          <p:cNvPr id="5" name="Footer Placeholder 4">
            <a:extLst>
              <a:ext uri="{FF2B5EF4-FFF2-40B4-BE49-F238E27FC236}">
                <a16:creationId xmlns:a16="http://schemas.microsoft.com/office/drawing/2014/main" id="{DB0C57BB-9F35-40D0-8079-BF707E6316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A0294-C872-4A0E-9967-44472CFA8D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DF765-6F38-4C3A-8C58-B9978B7C2861}" type="slidenum">
              <a:rPr lang="en-US" smtClean="0"/>
              <a:t>‹#›</a:t>
            </a:fld>
            <a:endParaRPr lang="en-US"/>
          </a:p>
        </p:txBody>
      </p:sp>
    </p:spTree>
    <p:extLst>
      <p:ext uri="{BB962C8B-B14F-4D97-AF65-F5344CB8AC3E}">
        <p14:creationId xmlns:p14="http://schemas.microsoft.com/office/powerpoint/2010/main" val="57396024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49.png"/><Relationship Id="rId5" Type="http://schemas.openxmlformats.org/officeDocument/2006/relationships/image" Target="../media/image45.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png"/><Relationship Id="rId10" Type="http://schemas.openxmlformats.org/officeDocument/2006/relationships/image" Target="../media/image59.png"/><Relationship Id="rId4" Type="http://schemas.openxmlformats.org/officeDocument/2006/relationships/image" Target="../media/image3.png"/><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3.png"/><Relationship Id="rId7" Type="http://schemas.microsoft.com/office/2007/relationships/hdphoto" Target="../media/hdphoto3.wdp"/><Relationship Id="rId12" Type="http://schemas.openxmlformats.org/officeDocument/2006/relationships/image" Target="../media/image71.png"/><Relationship Id="rId17" Type="http://schemas.openxmlformats.org/officeDocument/2006/relationships/image" Target="../media/image74.png"/><Relationship Id="rId2" Type="http://schemas.openxmlformats.org/officeDocument/2006/relationships/notesSlide" Target="../notesSlides/notesSlide11.xml"/><Relationship Id="rId16"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5.png"/><Relationship Id="rId15" Type="http://schemas.openxmlformats.org/officeDocument/2006/relationships/image" Target="../media/image4.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svg"/><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7.gif"/></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4.png"/><Relationship Id="rId9" Type="http://schemas.openxmlformats.org/officeDocument/2006/relationships/image" Target="../media/image82.png"/></Relationships>
</file>

<file path=ppt/slides/_rels/slide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6.gi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gif"/><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jpeg"/><Relationship Id="rId12"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3.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4.png"/><Relationship Id="rId9" Type="http://schemas.openxmlformats.org/officeDocument/2006/relationships/image" Target="../media/image10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04.jpe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hyperlink" Target="https://pypi.org/project/pyodbc/" TargetMode="External"/><Relationship Id="rId13" Type="http://schemas.openxmlformats.org/officeDocument/2006/relationships/hyperlink" Target="https://seaborn.pydata.org/examples/index.html" TargetMode="External"/><Relationship Id="rId18" Type="http://schemas.openxmlformats.org/officeDocument/2006/relationships/hyperlink" Target="https://www.youtube.com/watch?v=kbTSj5xTgNc" TargetMode="External"/><Relationship Id="rId3" Type="http://schemas.openxmlformats.org/officeDocument/2006/relationships/hyperlink" Target="https://jupyter-notebook-beginner-guide.readthedocs.io/en/latest/what_is_jupyter.html" TargetMode="External"/><Relationship Id="rId21" Type="http://schemas.openxmlformats.org/officeDocument/2006/relationships/hyperlink" Target="https://www.kdnuggets.com/2019/06/jupyter-notebooks-data-science-reporting.html" TargetMode="External"/><Relationship Id="rId7" Type="http://schemas.openxmlformats.org/officeDocument/2006/relationships/hyperlink" Target="https://jupyter.org/install" TargetMode="External"/><Relationship Id="rId12" Type="http://schemas.openxmlformats.org/officeDocument/2006/relationships/hyperlink" Target="https://seaborn.pydata.org/index.html" TargetMode="External"/><Relationship Id="rId17" Type="http://schemas.openxmlformats.org/officeDocument/2006/relationships/hyperlink" Target="https://discuss.streamlit.io/" TargetMode="External"/><Relationship Id="rId2" Type="http://schemas.openxmlformats.org/officeDocument/2006/relationships/notesSlide" Target="../notesSlides/notesSlide20.xml"/><Relationship Id="rId16" Type="http://schemas.openxmlformats.org/officeDocument/2006/relationships/hyperlink" Target="https://medium.com/plotly/introducing-jupyterdash-811f1f57c02e" TargetMode="External"/><Relationship Id="rId20" Type="http://schemas.openxmlformats.org/officeDocument/2006/relationships/hyperlink" Target="https://www.youtube.com/watch?v=vG4AHYXsOgc" TargetMode="External"/><Relationship Id="rId1" Type="http://schemas.openxmlformats.org/officeDocument/2006/relationships/slideLayout" Target="../slideLayouts/slideLayout6.xml"/><Relationship Id="rId6" Type="http://schemas.openxmlformats.org/officeDocument/2006/relationships/hyperlink" Target="https://www.anaconda.com/about-us" TargetMode="External"/><Relationship Id="rId11" Type="http://schemas.openxmlformats.org/officeDocument/2006/relationships/hyperlink" Target="https://pandas.pydata.org/docs/" TargetMode="External"/><Relationship Id="rId5" Type="http://schemas.openxmlformats.org/officeDocument/2006/relationships/hyperlink" Target="https://jupyter.org/documentation" TargetMode="External"/><Relationship Id="rId15" Type="http://schemas.openxmlformats.org/officeDocument/2006/relationships/hyperlink" Target="https://panel.holoviz.org/" TargetMode="External"/><Relationship Id="rId23" Type="http://schemas.openxmlformats.org/officeDocument/2006/relationships/image" Target="../media/image4.png"/><Relationship Id="rId10" Type="http://schemas.openxmlformats.org/officeDocument/2006/relationships/hyperlink" Target="https://pandas.pydata.org/" TargetMode="External"/><Relationship Id="rId19" Type="http://schemas.openxmlformats.org/officeDocument/2006/relationships/hyperlink" Target="https://www.anaconda.com/products/individual" TargetMode="External"/><Relationship Id="rId4" Type="http://schemas.openxmlformats.org/officeDocument/2006/relationships/hyperlink" Target="https://jupyter.org/index.html" TargetMode="External"/><Relationship Id="rId9" Type="http://schemas.openxmlformats.org/officeDocument/2006/relationships/hyperlink" Target="https://github.com/mkleehammer/pyodbc/wiki" TargetMode="External"/><Relationship Id="rId14" Type="http://schemas.openxmlformats.org/officeDocument/2006/relationships/hyperlink" Target="https://blog.jupyter.org/and-voil%C3%A0-f6a2c08a4a93" TargetMode="External"/><Relationship Id="rId22"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jp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3.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0.png"/><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4.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gif"/><Relationship Id="rId12"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png"/><Relationship Id="rId5" Type="http://schemas.openxmlformats.org/officeDocument/2006/relationships/image" Target="../media/image39.png"/><Relationship Id="rId10" Type="http://schemas.openxmlformats.org/officeDocument/2006/relationships/image" Target="../media/image3.png"/><Relationship Id="rId4" Type="http://schemas.openxmlformats.org/officeDocument/2006/relationships/image" Target="../media/image38.gif"/><Relationship Id="rId9" Type="http://schemas.openxmlformats.org/officeDocument/2006/relationships/image" Target="../media/image43.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1BC29-ECEB-4924-970D-46068EEAE3D4}"/>
              </a:ext>
            </a:extLst>
          </p:cNvPr>
          <p:cNvPicPr>
            <a:picLocks noChangeAspect="1"/>
          </p:cNvPicPr>
          <p:nvPr/>
        </p:nvPicPr>
        <p:blipFill>
          <a:blip r:embed="rId3">
            <a:alphaModFix amt="35000"/>
          </a:blip>
          <a:stretch>
            <a:fillRect/>
          </a:stretch>
        </p:blipFill>
        <p:spPr>
          <a:xfrm>
            <a:off x="0" y="776663"/>
            <a:ext cx="12192000" cy="4933127"/>
          </a:xfrm>
          <a:prstGeom prst="rect">
            <a:avLst/>
          </a:prstGeom>
        </p:spPr>
      </p:pic>
      <p:sp>
        <p:nvSpPr>
          <p:cNvPr id="2" name="Rectangle 1">
            <a:extLst>
              <a:ext uri="{FF2B5EF4-FFF2-40B4-BE49-F238E27FC236}">
                <a16:creationId xmlns:a16="http://schemas.microsoft.com/office/drawing/2014/main" id="{3CA71F20-E78A-4714-A7DA-1F9FDEE12554}"/>
              </a:ext>
            </a:extLst>
          </p:cNvPr>
          <p:cNvSpPr/>
          <p:nvPr/>
        </p:nvSpPr>
        <p:spPr>
          <a:xfrm>
            <a:off x="839724" y="1242574"/>
            <a:ext cx="10512552" cy="400130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100" b="1" i="0" kern="1200" dirty="0">
                <a:solidFill>
                  <a:schemeClr val="tx1"/>
                </a:solidFill>
                <a:effectLst/>
                <a:latin typeface="+mj-lt"/>
                <a:ea typeface="+mj-ea"/>
                <a:cs typeface="+mj-cs"/>
              </a:rPr>
              <a:t>Expanding Reporting Capabilities with </a:t>
            </a:r>
            <a:r>
              <a:rPr lang="en-US" sz="5100" b="1" i="0" kern="1200" dirty="0" err="1">
                <a:solidFill>
                  <a:schemeClr val="tx1"/>
                </a:solidFill>
                <a:effectLst/>
                <a:latin typeface="+mj-lt"/>
                <a:ea typeface="+mj-ea"/>
                <a:cs typeface="+mj-cs"/>
              </a:rPr>
              <a:t>Jupyter</a:t>
            </a:r>
            <a:r>
              <a:rPr lang="en-US" sz="5100" b="1" i="0" kern="1200" dirty="0">
                <a:solidFill>
                  <a:schemeClr val="tx1"/>
                </a:solidFill>
                <a:effectLst/>
                <a:latin typeface="+mj-lt"/>
                <a:ea typeface="+mj-ea"/>
                <a:cs typeface="+mj-cs"/>
              </a:rPr>
              <a:t> Notebook, Pandas, and Seaborn</a:t>
            </a:r>
          </a:p>
          <a:p>
            <a:pPr>
              <a:lnSpc>
                <a:spcPct val="90000"/>
              </a:lnSpc>
              <a:spcBef>
                <a:spcPct val="0"/>
              </a:spcBef>
              <a:spcAft>
                <a:spcPts val="600"/>
              </a:spcAft>
            </a:pPr>
            <a:endParaRPr lang="en-US" sz="5100" b="1" kern="1200" dirty="0">
              <a:solidFill>
                <a:schemeClr val="tx1"/>
              </a:solidFill>
              <a:latin typeface="+mj-lt"/>
              <a:ea typeface="+mj-ea"/>
              <a:cs typeface="+mj-cs"/>
            </a:endParaRPr>
          </a:p>
          <a:p>
            <a:pPr>
              <a:lnSpc>
                <a:spcPct val="90000"/>
              </a:lnSpc>
              <a:spcBef>
                <a:spcPct val="0"/>
              </a:spcBef>
              <a:spcAft>
                <a:spcPts val="600"/>
              </a:spcAft>
            </a:pPr>
            <a:r>
              <a:rPr lang="en-US" sz="3200" i="0" kern="1200" dirty="0">
                <a:solidFill>
                  <a:schemeClr val="tx1"/>
                </a:solidFill>
                <a:effectLst/>
                <a:latin typeface="+mj-lt"/>
                <a:ea typeface="+mj-ea"/>
                <a:cs typeface="+mj-cs"/>
              </a:rPr>
              <a:t>Anthony </a:t>
            </a:r>
            <a:r>
              <a:rPr lang="en-US" sz="3200" i="0" kern="1200" dirty="0" err="1">
                <a:solidFill>
                  <a:schemeClr val="tx1"/>
                </a:solidFill>
                <a:effectLst/>
                <a:latin typeface="+mj-lt"/>
                <a:ea typeface="+mj-ea"/>
                <a:cs typeface="+mj-cs"/>
              </a:rPr>
              <a:t>Melson</a:t>
            </a:r>
            <a:r>
              <a:rPr lang="en-US" sz="3200" i="0" kern="1200" dirty="0">
                <a:solidFill>
                  <a:schemeClr val="tx1"/>
                </a:solidFill>
                <a:effectLst/>
                <a:latin typeface="+mj-lt"/>
                <a:ea typeface="+mj-ea"/>
                <a:cs typeface="+mj-cs"/>
              </a:rPr>
              <a:t> &amp; Jonas Malave Campos</a:t>
            </a:r>
          </a:p>
        </p:txBody>
      </p:sp>
      <p:pic>
        <p:nvPicPr>
          <p:cNvPr id="4" name="Picture 3">
            <a:extLst>
              <a:ext uri="{FF2B5EF4-FFF2-40B4-BE49-F238E27FC236}">
                <a16:creationId xmlns:a16="http://schemas.microsoft.com/office/drawing/2014/main" id="{CE40B338-5DBF-4C99-9929-F43C0BF2FD4F}"/>
              </a:ext>
            </a:extLst>
          </p:cNvPr>
          <p:cNvPicPr>
            <a:picLocks noChangeAspect="1"/>
          </p:cNvPicPr>
          <p:nvPr/>
        </p:nvPicPr>
        <p:blipFill rotWithShape="1">
          <a:blip r:embed="rId4"/>
          <a:srcRect t="5256"/>
          <a:stretch/>
        </p:blipFill>
        <p:spPr>
          <a:xfrm>
            <a:off x="0" y="126098"/>
            <a:ext cx="12192000" cy="650565"/>
          </a:xfrm>
          <a:prstGeom prst="rect">
            <a:avLst/>
          </a:prstGeom>
        </p:spPr>
      </p:pic>
    </p:spTree>
    <p:extLst>
      <p:ext uri="{BB962C8B-B14F-4D97-AF65-F5344CB8AC3E}">
        <p14:creationId xmlns:p14="http://schemas.microsoft.com/office/powerpoint/2010/main" val="4263104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5FC7CAD-4EDA-4C03-BC3B-D37EDC19B3E1}"/>
              </a:ext>
            </a:extLst>
          </p:cNvPr>
          <p:cNvSpPr>
            <a:spLocks noGrp="1"/>
          </p:cNvSpPr>
          <p:nvPr>
            <p:ph sz="half" idx="1"/>
          </p:nvPr>
        </p:nvSpPr>
        <p:spPr>
          <a:xfrm>
            <a:off x="838200" y="1825625"/>
            <a:ext cx="10515600" cy="4351338"/>
          </a:xfrm>
        </p:spPr>
        <p:txBody>
          <a:bodyPr vert="horz" lIns="91440" tIns="45720" rIns="91440" bIns="45720" rtlCol="0" anchor="t">
            <a:normAutofit/>
          </a:bodyPr>
          <a:lstStyle/>
          <a:p>
            <a:endParaRPr lang="en-US" dirty="0">
              <a:cs typeface="Calibri"/>
            </a:endParaRPr>
          </a:p>
          <a:p>
            <a:pPr lvl="1"/>
            <a:endParaRPr lang="en-US" dirty="0"/>
          </a:p>
          <a:p>
            <a:endParaRPr lang="en-US" dirty="0"/>
          </a:p>
        </p:txBody>
      </p:sp>
      <p:pic>
        <p:nvPicPr>
          <p:cNvPr id="19" name="Picture 18">
            <a:extLst>
              <a:ext uri="{FF2B5EF4-FFF2-40B4-BE49-F238E27FC236}">
                <a16:creationId xmlns:a16="http://schemas.microsoft.com/office/drawing/2014/main" id="{020B562C-0F92-4D09-B2A1-684F3226E3A2}"/>
              </a:ext>
            </a:extLst>
          </p:cNvPr>
          <p:cNvPicPr>
            <a:picLocks noChangeAspect="1"/>
          </p:cNvPicPr>
          <p:nvPr/>
        </p:nvPicPr>
        <p:blipFill>
          <a:blip r:embed="rId3"/>
          <a:stretch>
            <a:fillRect/>
          </a:stretch>
        </p:blipFill>
        <p:spPr>
          <a:xfrm>
            <a:off x="-1" y="681037"/>
            <a:ext cx="12192000" cy="655730"/>
          </a:xfrm>
          <a:prstGeom prst="rect">
            <a:avLst/>
          </a:prstGeom>
        </p:spPr>
      </p:pic>
      <p:pic>
        <p:nvPicPr>
          <p:cNvPr id="20" name="Picture 19">
            <a:extLst>
              <a:ext uri="{FF2B5EF4-FFF2-40B4-BE49-F238E27FC236}">
                <a16:creationId xmlns:a16="http://schemas.microsoft.com/office/drawing/2014/main" id="{CEE486DC-F820-494D-AFDA-9DBE0D3B2FB4}"/>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21" name="Title 1">
            <a:extLst>
              <a:ext uri="{FF2B5EF4-FFF2-40B4-BE49-F238E27FC236}">
                <a16:creationId xmlns:a16="http://schemas.microsoft.com/office/drawing/2014/main" id="{62557190-CC0E-4940-8478-9A352F16F23F}"/>
              </a:ext>
            </a:extLst>
          </p:cNvPr>
          <p:cNvSpPr>
            <a:spLocks noGrp="1"/>
          </p:cNvSpPr>
          <p:nvPr>
            <p:ph type="title"/>
          </p:nvPr>
        </p:nvSpPr>
        <p:spPr>
          <a:xfrm>
            <a:off x="4003386" y="-377617"/>
            <a:ext cx="4185225" cy="1325563"/>
          </a:xfrm>
        </p:spPr>
        <p:txBody>
          <a:bodyPr vert="horz" lIns="91440" tIns="45720" rIns="91440" bIns="45720" rtlCol="0" anchor="ctr">
            <a:normAutofit/>
          </a:bodyPr>
          <a:lstStyle/>
          <a:p>
            <a:r>
              <a:rPr lang="en-US" sz="5400" b="1" kern="1200" dirty="0">
                <a:solidFill>
                  <a:schemeClr val="tx1"/>
                </a:solidFill>
                <a:latin typeface="+mj-lt"/>
                <a:ea typeface="+mj-ea"/>
                <a:cs typeface="+mj-cs"/>
              </a:rPr>
              <a:t>Pandas Library</a:t>
            </a:r>
          </a:p>
        </p:txBody>
      </p:sp>
      <p:sp>
        <p:nvSpPr>
          <p:cNvPr id="22" name="Rectangle 21">
            <a:extLst>
              <a:ext uri="{FF2B5EF4-FFF2-40B4-BE49-F238E27FC236}">
                <a16:creationId xmlns:a16="http://schemas.microsoft.com/office/drawing/2014/main" id="{B1431217-C018-4023-93F1-8A44CFE26550}"/>
              </a:ext>
            </a:extLst>
          </p:cNvPr>
          <p:cNvSpPr/>
          <p:nvPr/>
        </p:nvSpPr>
        <p:spPr>
          <a:xfrm>
            <a:off x="838200" y="1825625"/>
            <a:ext cx="3502152" cy="749133"/>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 Manipulation</a:t>
            </a:r>
          </a:p>
        </p:txBody>
      </p:sp>
      <p:sp>
        <p:nvSpPr>
          <p:cNvPr id="23" name="Rectangle 22">
            <a:extLst>
              <a:ext uri="{FF2B5EF4-FFF2-40B4-BE49-F238E27FC236}">
                <a16:creationId xmlns:a16="http://schemas.microsoft.com/office/drawing/2014/main" id="{86EA2C19-C875-48E8-8CDD-C2140593AEDA}"/>
              </a:ext>
            </a:extLst>
          </p:cNvPr>
          <p:cNvSpPr/>
          <p:nvPr/>
        </p:nvSpPr>
        <p:spPr>
          <a:xfrm>
            <a:off x="4349974" y="1825625"/>
            <a:ext cx="3502152" cy="749133"/>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Powerful and Flexibility</a:t>
            </a:r>
          </a:p>
        </p:txBody>
      </p:sp>
      <p:sp>
        <p:nvSpPr>
          <p:cNvPr id="24" name="Rectangle 23">
            <a:extLst>
              <a:ext uri="{FF2B5EF4-FFF2-40B4-BE49-F238E27FC236}">
                <a16:creationId xmlns:a16="http://schemas.microsoft.com/office/drawing/2014/main" id="{8C25EC10-A115-4D3E-9DE4-731E1C4F0B07}"/>
              </a:ext>
            </a:extLst>
          </p:cNvPr>
          <p:cNvSpPr/>
          <p:nvPr/>
        </p:nvSpPr>
        <p:spPr>
          <a:xfrm>
            <a:off x="7873789" y="1825624"/>
            <a:ext cx="3502152" cy="749133"/>
          </a:xfrm>
          <a:prstGeom prst="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Integrated Plotting</a:t>
            </a:r>
          </a:p>
        </p:txBody>
      </p:sp>
      <p:pic>
        <p:nvPicPr>
          <p:cNvPr id="25" name="Picture 5">
            <a:extLst>
              <a:ext uri="{FF2B5EF4-FFF2-40B4-BE49-F238E27FC236}">
                <a16:creationId xmlns:a16="http://schemas.microsoft.com/office/drawing/2014/main" id="{B2088CC3-DB79-428E-BEDE-1AC16349A857}"/>
              </a:ext>
            </a:extLst>
          </p:cNvPr>
          <p:cNvPicPr>
            <a:picLocks noChangeAspect="1"/>
          </p:cNvPicPr>
          <p:nvPr/>
        </p:nvPicPr>
        <p:blipFill rotWithShape="1">
          <a:blip r:embed="rId5">
            <a:duotone>
              <a:prstClr val="black"/>
              <a:schemeClr val="accent4">
                <a:tint val="45000"/>
                <a:satMod val="400000"/>
              </a:schemeClr>
            </a:duotone>
            <a:alphaModFix amt="35000"/>
            <a:extLst>
              <a:ext uri="{BEBA8EAE-BF5A-486C-A8C5-ECC9F3942E4B}">
                <a14:imgProps xmlns:a14="http://schemas.microsoft.com/office/drawing/2010/main">
                  <a14:imgLayer r:embed="rId6">
                    <a14:imgEffect>
                      <a14:artisticPhotocopy/>
                    </a14:imgEffect>
                  </a14:imgLayer>
                </a14:imgProps>
              </a:ext>
            </a:extLst>
          </a:blip>
          <a:srcRect l="17474" r="18750" b="-794"/>
          <a:stretch/>
        </p:blipFill>
        <p:spPr>
          <a:xfrm>
            <a:off x="1674053" y="2896433"/>
            <a:ext cx="1830446" cy="1818794"/>
          </a:xfrm>
          <a:prstGeom prst="rect">
            <a:avLst/>
          </a:prstGeom>
        </p:spPr>
      </p:pic>
      <p:pic>
        <p:nvPicPr>
          <p:cNvPr id="26" name="Picture 6">
            <a:extLst>
              <a:ext uri="{FF2B5EF4-FFF2-40B4-BE49-F238E27FC236}">
                <a16:creationId xmlns:a16="http://schemas.microsoft.com/office/drawing/2014/main" id="{498EC65D-D0D1-4794-AD91-01B6BCE71406}"/>
              </a:ext>
            </a:extLst>
          </p:cNvPr>
          <p:cNvPicPr>
            <a:picLocks noChangeAspect="1"/>
          </p:cNvPicPr>
          <p:nvPr/>
        </p:nvPicPr>
        <p:blipFill rotWithShape="1">
          <a:blip r:embed="rId7">
            <a:duotone>
              <a:schemeClr val="accent4">
                <a:shade val="45000"/>
                <a:satMod val="135000"/>
              </a:schemeClr>
              <a:prstClr val="white"/>
            </a:duotone>
            <a:alphaModFix amt="50000"/>
            <a:extLst>
              <a:ext uri="{BEBA8EAE-BF5A-486C-A8C5-ECC9F3942E4B}">
                <a14:imgProps xmlns:a14="http://schemas.microsoft.com/office/drawing/2010/main">
                  <a14:imgLayer r:embed="rId8">
                    <a14:imgEffect>
                      <a14:artisticGlowEdges/>
                    </a14:imgEffect>
                  </a14:imgLayer>
                </a14:imgProps>
              </a:ext>
            </a:extLst>
          </a:blip>
          <a:srcRect l="23437" t="19048" r="25781" b="17460"/>
          <a:stretch/>
        </p:blipFill>
        <p:spPr>
          <a:xfrm>
            <a:off x="5177672" y="2896433"/>
            <a:ext cx="1836654" cy="1816112"/>
          </a:xfrm>
          <a:prstGeom prst="rect">
            <a:avLst/>
          </a:prstGeom>
        </p:spPr>
      </p:pic>
      <p:pic>
        <p:nvPicPr>
          <p:cNvPr id="27" name="Graphic 7" descr="Statistics with solid fill">
            <a:extLst>
              <a:ext uri="{FF2B5EF4-FFF2-40B4-BE49-F238E27FC236}">
                <a16:creationId xmlns:a16="http://schemas.microsoft.com/office/drawing/2014/main" id="{44742839-D27A-4D2F-BD92-185285A277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14778" y="2877995"/>
            <a:ext cx="1820173" cy="1834550"/>
          </a:xfrm>
          <a:prstGeom prst="rect">
            <a:avLst/>
          </a:prstGeom>
        </p:spPr>
      </p:pic>
      <p:pic>
        <p:nvPicPr>
          <p:cNvPr id="9" name="Picture 8">
            <a:extLst>
              <a:ext uri="{FF2B5EF4-FFF2-40B4-BE49-F238E27FC236}">
                <a16:creationId xmlns:a16="http://schemas.microsoft.com/office/drawing/2014/main" id="{9ED29D22-B411-4308-AAD7-CC73DB5A2839}"/>
              </a:ext>
            </a:extLst>
          </p:cNvPr>
          <p:cNvPicPr>
            <a:picLocks noChangeAspect="1"/>
          </p:cNvPicPr>
          <p:nvPr/>
        </p:nvPicPr>
        <p:blipFill>
          <a:blip r:embed="rId11"/>
          <a:stretch>
            <a:fillRect/>
          </a:stretch>
        </p:blipFill>
        <p:spPr>
          <a:xfrm>
            <a:off x="816058" y="5258991"/>
            <a:ext cx="3524293" cy="1187098"/>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160F00DF-E260-4163-9534-FB38B92C0446}"/>
              </a:ext>
            </a:extLst>
          </p:cNvPr>
          <p:cNvPicPr>
            <a:picLocks noChangeAspect="1"/>
          </p:cNvPicPr>
          <p:nvPr/>
        </p:nvPicPr>
        <p:blipFill>
          <a:blip r:embed="rId12"/>
          <a:stretch>
            <a:fillRect/>
          </a:stretch>
        </p:blipFill>
        <p:spPr>
          <a:xfrm>
            <a:off x="4590253" y="5150704"/>
            <a:ext cx="3261397" cy="1187098"/>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F97E90E5-A2B3-47CC-8826-32D9AFF62C98}"/>
              </a:ext>
            </a:extLst>
          </p:cNvPr>
          <p:cNvPicPr>
            <a:picLocks noChangeAspect="1"/>
          </p:cNvPicPr>
          <p:nvPr/>
        </p:nvPicPr>
        <p:blipFill>
          <a:blip r:embed="rId13"/>
          <a:stretch>
            <a:fillRect/>
          </a:stretch>
        </p:blipFill>
        <p:spPr>
          <a:xfrm>
            <a:off x="816058" y="4841618"/>
            <a:ext cx="2848373" cy="390580"/>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277044DB-31A0-479E-89AE-6D9832F1302D}"/>
              </a:ext>
            </a:extLst>
          </p:cNvPr>
          <p:cNvPicPr>
            <a:picLocks noChangeAspect="1"/>
          </p:cNvPicPr>
          <p:nvPr/>
        </p:nvPicPr>
        <p:blipFill>
          <a:blip r:embed="rId14"/>
          <a:stretch>
            <a:fillRect/>
          </a:stretch>
        </p:blipFill>
        <p:spPr>
          <a:xfrm>
            <a:off x="8232158" y="5150704"/>
            <a:ext cx="3248478" cy="53347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678FF5CC-110E-41A0-90F3-74D37AA0EF6A}"/>
              </a:ext>
            </a:extLst>
          </p:cNvPr>
          <p:cNvPicPr>
            <a:picLocks noChangeAspect="1"/>
          </p:cNvPicPr>
          <p:nvPr/>
        </p:nvPicPr>
        <p:blipFill>
          <a:blip r:embed="rId15"/>
          <a:stretch>
            <a:fillRect/>
          </a:stretch>
        </p:blipFill>
        <p:spPr>
          <a:xfrm>
            <a:off x="8236573" y="5915635"/>
            <a:ext cx="3128298" cy="3417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410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2BDC23F-274D-4E9F-AF11-FC4F073F4767}"/>
              </a:ext>
            </a:extLst>
          </p:cNvPr>
          <p:cNvPicPr>
            <a:picLocks noChangeAspect="1"/>
          </p:cNvPicPr>
          <p:nvPr/>
        </p:nvPicPr>
        <p:blipFill>
          <a:blip r:embed="rId3"/>
          <a:stretch>
            <a:fillRect/>
          </a:stretch>
        </p:blipFill>
        <p:spPr>
          <a:xfrm>
            <a:off x="10308711" y="5515688"/>
            <a:ext cx="1126651" cy="1162337"/>
          </a:xfrm>
          <a:prstGeom prst="rect">
            <a:avLst/>
          </a:prstGeom>
          <a:ln>
            <a:noFill/>
          </a:ln>
          <a:effectLst>
            <a:outerShdw blurRad="292100" dist="139700" dir="2700000" algn="tl" rotWithShape="0">
              <a:srgbClr val="333333">
                <a:alpha val="65000"/>
              </a:srgbClr>
            </a:outerShdw>
          </a:effectLst>
        </p:spPr>
      </p:pic>
      <p:sp>
        <p:nvSpPr>
          <p:cNvPr id="19" name="Content Placeholder 3">
            <a:extLst>
              <a:ext uri="{FF2B5EF4-FFF2-40B4-BE49-F238E27FC236}">
                <a16:creationId xmlns:a16="http://schemas.microsoft.com/office/drawing/2014/main" id="{F5FC7CAD-4EDA-4C03-BC3B-D37EDC19B3E1}"/>
              </a:ext>
            </a:extLst>
          </p:cNvPr>
          <p:cNvSpPr>
            <a:spLocks noGrp="1"/>
          </p:cNvSpPr>
          <p:nvPr>
            <p:ph sz="half" idx="2"/>
          </p:nvPr>
        </p:nvSpPr>
        <p:spPr>
          <a:xfrm>
            <a:off x="838200" y="1825625"/>
            <a:ext cx="10515600" cy="4351338"/>
          </a:xfrm>
        </p:spPr>
        <p:txBody>
          <a:bodyPr vert="horz" lIns="91440" tIns="45720" rIns="91440" bIns="45720" rtlCol="0" anchor="t">
            <a:normAutofit/>
          </a:bodyPr>
          <a:lstStyle/>
          <a:p>
            <a:endParaRPr lang="en-US" sz="1700" dirty="0">
              <a:cs typeface="Calibri"/>
            </a:endParaRPr>
          </a:p>
          <a:p>
            <a:endParaRPr lang="en-US" sz="1700" dirty="0"/>
          </a:p>
        </p:txBody>
      </p:sp>
      <p:sp>
        <p:nvSpPr>
          <p:cNvPr id="20" name="Content Placeholder 3">
            <a:extLst>
              <a:ext uri="{FF2B5EF4-FFF2-40B4-BE49-F238E27FC236}">
                <a16:creationId xmlns:a16="http://schemas.microsoft.com/office/drawing/2014/main" id="{CB329189-C557-42CB-815B-83CE2D7942AF}"/>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00">
              <a:cs typeface="Calibri"/>
            </a:endParaRPr>
          </a:p>
          <a:p>
            <a:endParaRPr lang="en-US" sz="1700" dirty="0"/>
          </a:p>
        </p:txBody>
      </p:sp>
      <p:sp>
        <p:nvSpPr>
          <p:cNvPr id="14" name="Rectangle 13">
            <a:extLst>
              <a:ext uri="{FF2B5EF4-FFF2-40B4-BE49-F238E27FC236}">
                <a16:creationId xmlns:a16="http://schemas.microsoft.com/office/drawing/2014/main" id="{B64C2FF5-0F27-483E-B56C-5134F35128EE}"/>
              </a:ext>
            </a:extLst>
          </p:cNvPr>
          <p:cNvSpPr/>
          <p:nvPr/>
        </p:nvSpPr>
        <p:spPr>
          <a:xfrm>
            <a:off x="838200" y="1825625"/>
            <a:ext cx="5257800" cy="74913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Pandas</a:t>
            </a:r>
          </a:p>
        </p:txBody>
      </p:sp>
      <p:sp>
        <p:nvSpPr>
          <p:cNvPr id="33" name="Rectangle 32">
            <a:extLst>
              <a:ext uri="{FF2B5EF4-FFF2-40B4-BE49-F238E27FC236}">
                <a16:creationId xmlns:a16="http://schemas.microsoft.com/office/drawing/2014/main" id="{5DA6D359-CFA6-4BE2-AC50-29B292614BFF}"/>
              </a:ext>
            </a:extLst>
          </p:cNvPr>
          <p:cNvSpPr/>
          <p:nvPr/>
        </p:nvSpPr>
        <p:spPr>
          <a:xfrm>
            <a:off x="6106590" y="1825625"/>
            <a:ext cx="5257800" cy="74913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PyODBC</a:t>
            </a:r>
            <a:endParaRPr lang="en-US" b="1" dirty="0"/>
          </a:p>
        </p:txBody>
      </p:sp>
      <p:pic>
        <p:nvPicPr>
          <p:cNvPr id="54" name="Picture 53">
            <a:extLst>
              <a:ext uri="{FF2B5EF4-FFF2-40B4-BE49-F238E27FC236}">
                <a16:creationId xmlns:a16="http://schemas.microsoft.com/office/drawing/2014/main" id="{A603B726-713E-432B-A9F3-E7FABE3989E7}"/>
              </a:ext>
            </a:extLst>
          </p:cNvPr>
          <p:cNvPicPr>
            <a:picLocks noChangeAspect="1"/>
          </p:cNvPicPr>
          <p:nvPr/>
        </p:nvPicPr>
        <p:blipFill>
          <a:blip r:embed="rId4"/>
          <a:stretch>
            <a:fillRect/>
          </a:stretch>
        </p:blipFill>
        <p:spPr>
          <a:xfrm>
            <a:off x="-1" y="681037"/>
            <a:ext cx="12192000" cy="655730"/>
          </a:xfrm>
          <a:prstGeom prst="rect">
            <a:avLst/>
          </a:prstGeom>
        </p:spPr>
      </p:pic>
      <p:pic>
        <p:nvPicPr>
          <p:cNvPr id="60" name="Picture 59">
            <a:extLst>
              <a:ext uri="{FF2B5EF4-FFF2-40B4-BE49-F238E27FC236}">
                <a16:creationId xmlns:a16="http://schemas.microsoft.com/office/drawing/2014/main" id="{CDB1C6FE-E48F-4DB8-8680-78C0C8B70A78}"/>
              </a:ext>
            </a:extLst>
          </p:cNvPr>
          <p:cNvPicPr>
            <a:picLocks noChangeAspect="1"/>
          </p:cNvPicPr>
          <p:nvPr/>
        </p:nvPicPr>
        <p:blipFill rotWithShape="1">
          <a:blip r:embed="rId5"/>
          <a:srcRect t="1" b="-9861"/>
          <a:stretch/>
        </p:blipFill>
        <p:spPr>
          <a:xfrm>
            <a:off x="-1" y="-34949"/>
            <a:ext cx="12192000" cy="786581"/>
          </a:xfrm>
          <a:prstGeom prst="rect">
            <a:avLst/>
          </a:prstGeom>
        </p:spPr>
      </p:pic>
      <p:sp>
        <p:nvSpPr>
          <p:cNvPr id="61" name="Title 1">
            <a:extLst>
              <a:ext uri="{FF2B5EF4-FFF2-40B4-BE49-F238E27FC236}">
                <a16:creationId xmlns:a16="http://schemas.microsoft.com/office/drawing/2014/main" id="{C459595D-581D-4E15-B1AD-B036E6F40EF3}"/>
              </a:ext>
            </a:extLst>
          </p:cNvPr>
          <p:cNvSpPr>
            <a:spLocks noGrp="1"/>
          </p:cNvSpPr>
          <p:nvPr>
            <p:ph type="title"/>
          </p:nvPr>
        </p:nvSpPr>
        <p:spPr>
          <a:xfrm>
            <a:off x="3142007" y="-357652"/>
            <a:ext cx="5905739" cy="1325563"/>
          </a:xfrm>
        </p:spPr>
        <p:txBody>
          <a:bodyPr vert="horz" lIns="91440" tIns="45720" rIns="91440" bIns="45720" rtlCol="0" anchor="ctr">
            <a:normAutofit fontScale="90000"/>
          </a:bodyPr>
          <a:lstStyle/>
          <a:p>
            <a:r>
              <a:rPr lang="en-US" sz="5400" b="1" kern="1200" dirty="0">
                <a:solidFill>
                  <a:schemeClr val="tx1"/>
                </a:solidFill>
                <a:latin typeface="+mj-lt"/>
                <a:ea typeface="+mj-ea"/>
                <a:cs typeface="+mj-cs"/>
              </a:rPr>
              <a:t>Connecting to Sources</a:t>
            </a:r>
          </a:p>
        </p:txBody>
      </p:sp>
      <p:pic>
        <p:nvPicPr>
          <p:cNvPr id="12" name="Picture 11">
            <a:extLst>
              <a:ext uri="{FF2B5EF4-FFF2-40B4-BE49-F238E27FC236}">
                <a16:creationId xmlns:a16="http://schemas.microsoft.com/office/drawing/2014/main" id="{5866AE0D-A458-46F9-AECE-1F93DFA19272}"/>
              </a:ext>
            </a:extLst>
          </p:cNvPr>
          <p:cNvPicPr>
            <a:picLocks noChangeAspect="1"/>
          </p:cNvPicPr>
          <p:nvPr/>
        </p:nvPicPr>
        <p:blipFill>
          <a:blip r:embed="rId6"/>
          <a:stretch>
            <a:fillRect/>
          </a:stretch>
        </p:blipFill>
        <p:spPr>
          <a:xfrm>
            <a:off x="838200" y="2582336"/>
            <a:ext cx="5268390" cy="88274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AF24AC16-5235-4BCD-81BA-4E1B8F13EA97}"/>
              </a:ext>
            </a:extLst>
          </p:cNvPr>
          <p:cNvPicPr>
            <a:picLocks noChangeAspect="1"/>
          </p:cNvPicPr>
          <p:nvPr/>
        </p:nvPicPr>
        <p:blipFill>
          <a:blip r:embed="rId7"/>
          <a:stretch>
            <a:fillRect/>
          </a:stretch>
        </p:blipFill>
        <p:spPr>
          <a:xfrm>
            <a:off x="2621608" y="3576260"/>
            <a:ext cx="2022582" cy="285356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B34398C-E22D-4D1F-BC5E-707ED98133F2}"/>
              </a:ext>
            </a:extLst>
          </p:cNvPr>
          <p:cNvPicPr>
            <a:picLocks noChangeAspect="1"/>
          </p:cNvPicPr>
          <p:nvPr/>
        </p:nvPicPr>
        <p:blipFill>
          <a:blip r:embed="rId8"/>
          <a:stretch>
            <a:fillRect/>
          </a:stretch>
        </p:blipFill>
        <p:spPr>
          <a:xfrm>
            <a:off x="6094876" y="2582336"/>
            <a:ext cx="5268390" cy="1308414"/>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1762448F-B8FA-433D-BB15-0045A5E7ABA6}"/>
              </a:ext>
            </a:extLst>
          </p:cNvPr>
          <p:cNvPicPr>
            <a:picLocks noChangeAspect="1"/>
          </p:cNvPicPr>
          <p:nvPr/>
        </p:nvPicPr>
        <p:blipFill>
          <a:blip r:embed="rId9"/>
          <a:stretch>
            <a:fillRect/>
          </a:stretch>
        </p:blipFill>
        <p:spPr>
          <a:xfrm>
            <a:off x="6094876" y="3935812"/>
            <a:ext cx="5255405" cy="479892"/>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6B1ECB23-2E90-49C7-A76E-4D9963967F70}"/>
              </a:ext>
            </a:extLst>
          </p:cNvPr>
          <p:cNvPicPr>
            <a:picLocks noChangeAspect="1"/>
          </p:cNvPicPr>
          <p:nvPr/>
        </p:nvPicPr>
        <p:blipFill>
          <a:blip r:embed="rId10"/>
          <a:stretch>
            <a:fillRect/>
          </a:stretch>
        </p:blipFill>
        <p:spPr>
          <a:xfrm>
            <a:off x="6106590" y="4513576"/>
            <a:ext cx="5243691" cy="661263"/>
          </a:xfrm>
          <a:prstGeom prst="rect">
            <a:avLst/>
          </a:prstGeom>
          <a:ln>
            <a:noFill/>
          </a:ln>
          <a:effectLst>
            <a:outerShdw blurRad="292100" dist="139700" dir="2700000" algn="tl" rotWithShape="0">
              <a:srgbClr val="333333">
                <a:alpha val="65000"/>
              </a:srgbClr>
            </a:outerShdw>
          </a:effectLst>
        </p:spPr>
      </p:pic>
      <p:pic>
        <p:nvPicPr>
          <p:cNvPr id="1027" name="Picture 3" descr="Ad-Hoc Reporting and Dashboards for SQL Server | Connectors | Sisense">
            <a:extLst>
              <a:ext uri="{FF2B5EF4-FFF2-40B4-BE49-F238E27FC236}">
                <a16:creationId xmlns:a16="http://schemas.microsoft.com/office/drawing/2014/main" id="{72402901-91C5-4E61-B3FD-B5E429BCF2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60430" y="5477382"/>
            <a:ext cx="1076535" cy="8700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Picture 5" descr="MySQL | Most Popular Open Source Relational Database | AWS">
            <a:extLst>
              <a:ext uri="{FF2B5EF4-FFF2-40B4-BE49-F238E27FC236}">
                <a16:creationId xmlns:a16="http://schemas.microsoft.com/office/drawing/2014/main" id="{749D10E8-624B-4638-8B00-16F86F5B55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26235" y="5952169"/>
            <a:ext cx="1402408" cy="7258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1" name="Picture 7" descr="Data and Analytics Solutions | About Teradata">
            <a:extLst>
              <a:ext uri="{FF2B5EF4-FFF2-40B4-BE49-F238E27FC236}">
                <a16:creationId xmlns:a16="http://schemas.microsoft.com/office/drawing/2014/main" id="{F6BCE249-C870-49AE-8E99-9811FD6DC3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2087" y="5436768"/>
            <a:ext cx="1982476" cy="6383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4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A1A10D-1FB0-4CA8-AC77-9A1959F32614}"/>
              </a:ext>
            </a:extLst>
          </p:cNvPr>
          <p:cNvSpPr/>
          <p:nvPr/>
        </p:nvSpPr>
        <p:spPr>
          <a:xfrm>
            <a:off x="838200" y="1825625"/>
            <a:ext cx="2633472" cy="74913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Statistical Graphics</a:t>
            </a:r>
          </a:p>
        </p:txBody>
      </p:sp>
      <p:sp>
        <p:nvSpPr>
          <p:cNvPr id="14" name="Rectangle 13">
            <a:extLst>
              <a:ext uri="{FF2B5EF4-FFF2-40B4-BE49-F238E27FC236}">
                <a16:creationId xmlns:a16="http://schemas.microsoft.com/office/drawing/2014/main" id="{E17569D8-B96C-4609-942A-C899037D4403}"/>
              </a:ext>
            </a:extLst>
          </p:cNvPr>
          <p:cNvSpPr/>
          <p:nvPr/>
        </p:nvSpPr>
        <p:spPr>
          <a:xfrm>
            <a:off x="3483700" y="1825625"/>
            <a:ext cx="2633472" cy="749133"/>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Plotting Functions</a:t>
            </a:r>
          </a:p>
        </p:txBody>
      </p:sp>
      <p:sp>
        <p:nvSpPr>
          <p:cNvPr id="15" name="Rectangle 14">
            <a:extLst>
              <a:ext uri="{FF2B5EF4-FFF2-40B4-BE49-F238E27FC236}">
                <a16:creationId xmlns:a16="http://schemas.microsoft.com/office/drawing/2014/main" id="{6D1E8FFD-62F1-4A7B-A4AD-1660177D0176}"/>
              </a:ext>
            </a:extLst>
          </p:cNvPr>
          <p:cNvSpPr/>
          <p:nvPr/>
        </p:nvSpPr>
        <p:spPr>
          <a:xfrm>
            <a:off x="6129197" y="1825624"/>
            <a:ext cx="2633472" cy="74913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Customization</a:t>
            </a:r>
          </a:p>
        </p:txBody>
      </p:sp>
      <p:pic>
        <p:nvPicPr>
          <p:cNvPr id="16" name="Picture 16" descr="Business, chart, graph, marketing, report, sales, statistics icon - Free  download">
            <a:extLst>
              <a:ext uri="{FF2B5EF4-FFF2-40B4-BE49-F238E27FC236}">
                <a16:creationId xmlns:a16="http://schemas.microsoft.com/office/drawing/2014/main" id="{D9587EEF-220D-4686-A6EE-ACE597C357FB}"/>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6461" y="2574757"/>
            <a:ext cx="1949815" cy="1949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unction icon | Free SVG">
            <a:extLst>
              <a:ext uri="{FF2B5EF4-FFF2-40B4-BE49-F238E27FC236}">
                <a16:creationId xmlns:a16="http://schemas.microsoft.com/office/drawing/2014/main" id="{7259B47A-41D6-4528-9149-EA25B49ED822}"/>
              </a:ext>
            </a:extLst>
          </p:cNvPr>
          <p:cNvPicPr>
            <a:picLocks noChangeAspect="1" noChangeArrowheads="1"/>
          </p:cNvPicPr>
          <p:nvPr/>
        </p:nvPicPr>
        <p:blipFill>
          <a:blip r:embed="rId4">
            <a:duotone>
              <a:schemeClr val="accent6">
                <a:shade val="45000"/>
                <a:satMod val="135000"/>
              </a:schemeClr>
              <a:prstClr val="white"/>
            </a:duotone>
            <a:alphaModFix amt="70000"/>
            <a:extLst>
              <a:ext uri="{28A0092B-C50C-407E-A947-70E740481C1C}">
                <a14:useLocalDpi xmlns:a14="http://schemas.microsoft.com/office/drawing/2010/main" val="0"/>
              </a:ext>
            </a:extLst>
          </a:blip>
          <a:srcRect/>
          <a:stretch>
            <a:fillRect/>
          </a:stretch>
        </p:blipFill>
        <p:spPr bwMode="auto">
          <a:xfrm>
            <a:off x="4087409" y="2697661"/>
            <a:ext cx="1795455" cy="17954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C75E23D-C23C-40B3-ADC2-DF8FA425758B}"/>
              </a:ext>
            </a:extLst>
          </p:cNvPr>
          <p:cNvPicPr>
            <a:picLocks noChangeAspect="1"/>
          </p:cNvPicPr>
          <p:nvPr/>
        </p:nvPicPr>
        <p:blipFill>
          <a:blip r:embed="rId5"/>
          <a:stretch>
            <a:fillRect/>
          </a:stretch>
        </p:blipFill>
        <p:spPr>
          <a:xfrm>
            <a:off x="838198" y="4712973"/>
            <a:ext cx="2633473" cy="419158"/>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98DA9074-DEB8-4613-92EE-1ED3DCFA74E5}"/>
              </a:ext>
            </a:extLst>
          </p:cNvPr>
          <p:cNvSpPr/>
          <p:nvPr/>
        </p:nvSpPr>
        <p:spPr>
          <a:xfrm>
            <a:off x="8750119" y="1825624"/>
            <a:ext cx="2633472" cy="749133"/>
          </a:xfrm>
          <a:prstGeom prst="rect">
            <a:avLst/>
          </a:prstGeom>
          <a:solidFill>
            <a:schemeClr val="accent6">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Integration</a:t>
            </a:r>
          </a:p>
        </p:txBody>
      </p:sp>
      <p:pic>
        <p:nvPicPr>
          <p:cNvPr id="2050" name="Picture 2" descr="Customization Icons - Download Free Vector Icons | Noun Project">
            <a:extLst>
              <a:ext uri="{FF2B5EF4-FFF2-40B4-BE49-F238E27FC236}">
                <a16:creationId xmlns:a16="http://schemas.microsoft.com/office/drawing/2014/main" id="{52DC0875-B8DE-4086-9C1A-4A392E3ABA99}"/>
              </a:ext>
            </a:extLst>
          </p:cNvPr>
          <p:cNvPicPr>
            <a:picLocks noChangeAspect="1" noChangeArrowheads="1"/>
          </p:cNvPicPr>
          <p:nvPr/>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colorTemperature colorTemp="8025"/>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549821" y="2709693"/>
            <a:ext cx="1792224" cy="179222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Venn diagram with solid fill">
            <a:extLst>
              <a:ext uri="{FF2B5EF4-FFF2-40B4-BE49-F238E27FC236}">
                <a16:creationId xmlns:a16="http://schemas.microsoft.com/office/drawing/2014/main" id="{647EAAF5-4DCF-4199-9D19-49089F192D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66562" y="2732348"/>
            <a:ext cx="1792224" cy="1792224"/>
          </a:xfrm>
          <a:prstGeom prst="rect">
            <a:avLst/>
          </a:prstGeom>
        </p:spPr>
      </p:pic>
      <p:pic>
        <p:nvPicPr>
          <p:cNvPr id="28" name="Picture 27">
            <a:extLst>
              <a:ext uri="{FF2B5EF4-FFF2-40B4-BE49-F238E27FC236}">
                <a16:creationId xmlns:a16="http://schemas.microsoft.com/office/drawing/2014/main" id="{CC45901F-CD79-454C-8C75-2B7CC08CC200}"/>
              </a:ext>
            </a:extLst>
          </p:cNvPr>
          <p:cNvPicPr>
            <a:picLocks noChangeAspect="1"/>
          </p:cNvPicPr>
          <p:nvPr/>
        </p:nvPicPr>
        <p:blipFill>
          <a:blip r:embed="rId10"/>
          <a:stretch>
            <a:fillRect/>
          </a:stretch>
        </p:blipFill>
        <p:spPr>
          <a:xfrm>
            <a:off x="6320372" y="4699162"/>
            <a:ext cx="2429747" cy="405952"/>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CBC7EFDB-309D-4A08-BF78-3195A83485F9}"/>
              </a:ext>
            </a:extLst>
          </p:cNvPr>
          <p:cNvPicPr>
            <a:picLocks noChangeAspect="1"/>
          </p:cNvPicPr>
          <p:nvPr/>
        </p:nvPicPr>
        <p:blipFill>
          <a:blip r:embed="rId11"/>
          <a:stretch>
            <a:fillRect/>
          </a:stretch>
        </p:blipFill>
        <p:spPr>
          <a:xfrm>
            <a:off x="6320372" y="5149954"/>
            <a:ext cx="2429748" cy="457365"/>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AB67A628-EEC2-46CB-A1E6-07D838BC06B4}"/>
              </a:ext>
            </a:extLst>
          </p:cNvPr>
          <p:cNvPicPr>
            <a:picLocks noChangeAspect="1"/>
          </p:cNvPicPr>
          <p:nvPr/>
        </p:nvPicPr>
        <p:blipFill>
          <a:blip r:embed="rId12"/>
          <a:stretch>
            <a:fillRect/>
          </a:stretch>
        </p:blipFill>
        <p:spPr>
          <a:xfrm>
            <a:off x="6319739" y="5655444"/>
            <a:ext cx="2429747" cy="454398"/>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B906F471-2A01-465D-83B2-F7B6DDCB4099}"/>
              </a:ext>
            </a:extLst>
          </p:cNvPr>
          <p:cNvPicPr>
            <a:picLocks noChangeAspect="1"/>
          </p:cNvPicPr>
          <p:nvPr/>
        </p:nvPicPr>
        <p:blipFill>
          <a:blip r:embed="rId13"/>
          <a:stretch>
            <a:fillRect/>
          </a:stretch>
        </p:blipFill>
        <p:spPr>
          <a:xfrm>
            <a:off x="6313023" y="6163108"/>
            <a:ext cx="2429747" cy="405952"/>
          </a:xfrm>
          <a:prstGeom prst="rect">
            <a:avLst/>
          </a:prstGeom>
          <a:ln>
            <a:noFill/>
          </a:ln>
          <a:effectLst>
            <a:outerShdw blurRad="292100" dist="139700" dir="2700000" algn="tl" rotWithShape="0">
              <a:srgbClr val="333333">
                <a:alpha val="65000"/>
              </a:srgbClr>
            </a:outerShdw>
          </a:effectLst>
        </p:spPr>
      </p:pic>
      <p:pic>
        <p:nvPicPr>
          <p:cNvPr id="44" name="Picture 43">
            <a:extLst>
              <a:ext uri="{FF2B5EF4-FFF2-40B4-BE49-F238E27FC236}">
                <a16:creationId xmlns:a16="http://schemas.microsoft.com/office/drawing/2014/main" id="{019BAFAC-65E8-4560-8C9C-B75EEF92F08E}"/>
              </a:ext>
            </a:extLst>
          </p:cNvPr>
          <p:cNvPicPr>
            <a:picLocks noChangeAspect="1"/>
          </p:cNvPicPr>
          <p:nvPr/>
        </p:nvPicPr>
        <p:blipFill>
          <a:blip r:embed="rId14"/>
          <a:stretch>
            <a:fillRect/>
          </a:stretch>
        </p:blipFill>
        <p:spPr>
          <a:xfrm>
            <a:off x="-1" y="681037"/>
            <a:ext cx="12192000" cy="655730"/>
          </a:xfrm>
          <a:prstGeom prst="rect">
            <a:avLst/>
          </a:prstGeom>
        </p:spPr>
      </p:pic>
      <p:pic>
        <p:nvPicPr>
          <p:cNvPr id="45" name="Picture 44">
            <a:extLst>
              <a:ext uri="{FF2B5EF4-FFF2-40B4-BE49-F238E27FC236}">
                <a16:creationId xmlns:a16="http://schemas.microsoft.com/office/drawing/2014/main" id="{A8D839AE-EA55-41A3-B209-C5DF9C21415D}"/>
              </a:ext>
            </a:extLst>
          </p:cNvPr>
          <p:cNvPicPr>
            <a:picLocks noChangeAspect="1"/>
          </p:cNvPicPr>
          <p:nvPr/>
        </p:nvPicPr>
        <p:blipFill rotWithShape="1">
          <a:blip r:embed="rId15"/>
          <a:srcRect t="1" b="-9861"/>
          <a:stretch/>
        </p:blipFill>
        <p:spPr>
          <a:xfrm>
            <a:off x="-1" y="-34949"/>
            <a:ext cx="12192000" cy="786581"/>
          </a:xfrm>
          <a:prstGeom prst="rect">
            <a:avLst/>
          </a:prstGeom>
        </p:spPr>
      </p:pic>
      <p:sp>
        <p:nvSpPr>
          <p:cNvPr id="46" name="Title 1">
            <a:extLst>
              <a:ext uri="{FF2B5EF4-FFF2-40B4-BE49-F238E27FC236}">
                <a16:creationId xmlns:a16="http://schemas.microsoft.com/office/drawing/2014/main" id="{C1734776-1951-48DC-9153-C893B48DC265}"/>
              </a:ext>
            </a:extLst>
          </p:cNvPr>
          <p:cNvSpPr>
            <a:spLocks noGrp="1"/>
          </p:cNvSpPr>
          <p:nvPr>
            <p:ph type="title"/>
          </p:nvPr>
        </p:nvSpPr>
        <p:spPr>
          <a:xfrm>
            <a:off x="4003386" y="-377617"/>
            <a:ext cx="4185225" cy="1325563"/>
          </a:xfrm>
        </p:spPr>
        <p:txBody>
          <a:bodyPr vert="horz" lIns="91440" tIns="45720" rIns="91440" bIns="45720" rtlCol="0" anchor="ctr">
            <a:normAutofit fontScale="90000"/>
          </a:bodyPr>
          <a:lstStyle/>
          <a:p>
            <a:r>
              <a:rPr lang="en-US" sz="5400" b="1" kern="1200" dirty="0">
                <a:solidFill>
                  <a:schemeClr val="tx1"/>
                </a:solidFill>
                <a:latin typeface="+mj-lt"/>
                <a:ea typeface="+mj-ea"/>
                <a:cs typeface="+mj-cs"/>
              </a:rPr>
              <a:t>Seaborn Library</a:t>
            </a:r>
          </a:p>
        </p:txBody>
      </p:sp>
      <p:pic>
        <p:nvPicPr>
          <p:cNvPr id="10" name="Picture 9">
            <a:extLst>
              <a:ext uri="{FF2B5EF4-FFF2-40B4-BE49-F238E27FC236}">
                <a16:creationId xmlns:a16="http://schemas.microsoft.com/office/drawing/2014/main" id="{B616F93F-BAFB-4F1D-8AF3-E8BA36B03014}"/>
              </a:ext>
            </a:extLst>
          </p:cNvPr>
          <p:cNvPicPr>
            <a:picLocks noChangeAspect="1"/>
          </p:cNvPicPr>
          <p:nvPr/>
        </p:nvPicPr>
        <p:blipFill>
          <a:blip r:embed="rId16"/>
          <a:stretch>
            <a:fillRect/>
          </a:stretch>
        </p:blipFill>
        <p:spPr>
          <a:xfrm>
            <a:off x="9043538" y="4717391"/>
            <a:ext cx="2713293" cy="938053"/>
          </a:xfrm>
          <a:prstGeom prst="rect">
            <a:avLst/>
          </a:prstGeom>
          <a:ln>
            <a:noFill/>
          </a:ln>
          <a:effectLst>
            <a:outerShdw blurRad="292100" dist="139700" dir="2700000" algn="tl" rotWithShape="0">
              <a:srgbClr val="333333">
                <a:alpha val="65000"/>
              </a:srgbClr>
            </a:outerShdw>
          </a:effectLst>
        </p:spPr>
      </p:pic>
      <p:pic>
        <p:nvPicPr>
          <p:cNvPr id="3074" name="Picture 2">
            <a:extLst>
              <a:ext uri="{FF2B5EF4-FFF2-40B4-BE49-F238E27FC236}">
                <a16:creationId xmlns:a16="http://schemas.microsoft.com/office/drawing/2014/main" id="{E1A61B20-8714-47BB-93A1-102A69461F2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48100" y="4619605"/>
            <a:ext cx="2247898" cy="1518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8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F688BB01-E50E-4D7C-8511-24F5EC390B87}"/>
              </a:ext>
            </a:extLst>
          </p:cNvPr>
          <p:cNvPicPr>
            <a:picLocks noChangeAspect="1"/>
          </p:cNvPicPr>
          <p:nvPr/>
        </p:nvPicPr>
        <p:blipFill rotWithShape="1">
          <a:blip r:embed="rId3"/>
          <a:srcRect l="1676" t="2604" r="17442"/>
          <a:stretch/>
        </p:blipFill>
        <p:spPr>
          <a:xfrm>
            <a:off x="2474493" y="1467618"/>
            <a:ext cx="7243012" cy="488634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33CD33B-F3D6-49FA-91DF-857E2D1F7F3E}"/>
              </a:ext>
            </a:extLst>
          </p:cNvPr>
          <p:cNvPicPr>
            <a:picLocks noChangeAspect="1"/>
          </p:cNvPicPr>
          <p:nvPr/>
        </p:nvPicPr>
        <p:blipFill>
          <a:blip r:embed="rId4"/>
          <a:stretch>
            <a:fillRect/>
          </a:stretch>
        </p:blipFill>
        <p:spPr>
          <a:xfrm>
            <a:off x="-1" y="681037"/>
            <a:ext cx="12192000" cy="655730"/>
          </a:xfrm>
          <a:prstGeom prst="rect">
            <a:avLst/>
          </a:prstGeom>
        </p:spPr>
      </p:pic>
      <p:pic>
        <p:nvPicPr>
          <p:cNvPr id="10" name="Picture 9">
            <a:extLst>
              <a:ext uri="{FF2B5EF4-FFF2-40B4-BE49-F238E27FC236}">
                <a16:creationId xmlns:a16="http://schemas.microsoft.com/office/drawing/2014/main" id="{9C78EEA3-CB8A-4FF9-A472-5C83E23CDB83}"/>
              </a:ext>
            </a:extLst>
          </p:cNvPr>
          <p:cNvPicPr>
            <a:picLocks noChangeAspect="1"/>
          </p:cNvPicPr>
          <p:nvPr/>
        </p:nvPicPr>
        <p:blipFill rotWithShape="1">
          <a:blip r:embed="rId5"/>
          <a:srcRect t="1" b="-9861"/>
          <a:stretch/>
        </p:blipFill>
        <p:spPr>
          <a:xfrm>
            <a:off x="-1" y="-34949"/>
            <a:ext cx="12192000" cy="786581"/>
          </a:xfrm>
          <a:prstGeom prst="rect">
            <a:avLst/>
          </a:prstGeom>
        </p:spPr>
      </p:pic>
      <p:sp>
        <p:nvSpPr>
          <p:cNvPr id="11" name="Title 1">
            <a:extLst>
              <a:ext uri="{FF2B5EF4-FFF2-40B4-BE49-F238E27FC236}">
                <a16:creationId xmlns:a16="http://schemas.microsoft.com/office/drawing/2014/main" id="{A4F8AAC3-F8E1-4FB3-B76C-2E4C115790FC}"/>
              </a:ext>
            </a:extLst>
          </p:cNvPr>
          <p:cNvSpPr>
            <a:spLocks noGrp="1"/>
          </p:cNvSpPr>
          <p:nvPr>
            <p:ph type="title"/>
          </p:nvPr>
        </p:nvSpPr>
        <p:spPr>
          <a:xfrm>
            <a:off x="2789128" y="-351289"/>
            <a:ext cx="6613742" cy="1325563"/>
          </a:xfrm>
        </p:spPr>
        <p:txBody>
          <a:bodyPr vert="horz" lIns="91440" tIns="45720" rIns="91440" bIns="45720" rtlCol="0" anchor="ctr">
            <a:noAutofit/>
          </a:bodyPr>
          <a:lstStyle/>
          <a:p>
            <a:r>
              <a:rPr lang="en-US" sz="4000" b="1" kern="1200" dirty="0">
                <a:solidFill>
                  <a:schemeClr val="tx1"/>
                </a:solidFill>
                <a:latin typeface="+mj-lt"/>
                <a:ea typeface="+mj-ea"/>
                <a:cs typeface="+mj-cs"/>
              </a:rPr>
              <a:t>Some Seaborn Plotting Options</a:t>
            </a:r>
          </a:p>
        </p:txBody>
      </p:sp>
    </p:spTree>
    <p:extLst>
      <p:ext uri="{BB962C8B-B14F-4D97-AF65-F5344CB8AC3E}">
        <p14:creationId xmlns:p14="http://schemas.microsoft.com/office/powerpoint/2010/main" val="178583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picture containing text, gallery, scene, room&#10;&#10;Description automatically generated">
            <a:extLst>
              <a:ext uri="{FF2B5EF4-FFF2-40B4-BE49-F238E27FC236}">
                <a16:creationId xmlns:a16="http://schemas.microsoft.com/office/drawing/2014/main" id="{51AA120B-9B25-4EA2-81D8-0A3B3FB1B8D3}"/>
              </a:ext>
            </a:extLst>
          </p:cNvPr>
          <p:cNvPicPr>
            <a:picLocks noChangeAspect="1"/>
          </p:cNvPicPr>
          <p:nvPr/>
        </p:nvPicPr>
        <p:blipFill rotWithShape="1">
          <a:blip r:embed="rId3"/>
          <a:srcRect l="444"/>
          <a:stretch/>
        </p:blipFill>
        <p:spPr>
          <a:xfrm>
            <a:off x="1242163" y="1336767"/>
            <a:ext cx="9707671" cy="5460557"/>
          </a:xfrm>
          <a:prstGeom prst="rect">
            <a:avLst/>
          </a:prstGeom>
        </p:spPr>
      </p:pic>
      <p:pic>
        <p:nvPicPr>
          <p:cNvPr id="4" name="Picture 3">
            <a:extLst>
              <a:ext uri="{FF2B5EF4-FFF2-40B4-BE49-F238E27FC236}">
                <a16:creationId xmlns:a16="http://schemas.microsoft.com/office/drawing/2014/main" id="{D81C2C38-506F-47BC-9431-A32C60ED8388}"/>
              </a:ext>
            </a:extLst>
          </p:cNvPr>
          <p:cNvPicPr>
            <a:picLocks noChangeAspect="1"/>
          </p:cNvPicPr>
          <p:nvPr/>
        </p:nvPicPr>
        <p:blipFill>
          <a:blip r:embed="rId4"/>
          <a:stretch>
            <a:fillRect/>
          </a:stretch>
        </p:blipFill>
        <p:spPr>
          <a:xfrm>
            <a:off x="-1" y="681037"/>
            <a:ext cx="12192000" cy="655730"/>
          </a:xfrm>
          <a:prstGeom prst="rect">
            <a:avLst/>
          </a:prstGeom>
        </p:spPr>
      </p:pic>
      <p:pic>
        <p:nvPicPr>
          <p:cNvPr id="5" name="Picture 4">
            <a:extLst>
              <a:ext uri="{FF2B5EF4-FFF2-40B4-BE49-F238E27FC236}">
                <a16:creationId xmlns:a16="http://schemas.microsoft.com/office/drawing/2014/main" id="{707884A1-76B0-43DD-9D42-73F2670C640C}"/>
              </a:ext>
            </a:extLst>
          </p:cNvPr>
          <p:cNvPicPr>
            <a:picLocks noChangeAspect="1"/>
          </p:cNvPicPr>
          <p:nvPr/>
        </p:nvPicPr>
        <p:blipFill rotWithShape="1">
          <a:blip r:embed="rId5"/>
          <a:srcRect t="1" b="-9861"/>
          <a:stretch/>
        </p:blipFill>
        <p:spPr>
          <a:xfrm>
            <a:off x="-1" y="-34949"/>
            <a:ext cx="12192000" cy="786581"/>
          </a:xfrm>
          <a:prstGeom prst="rect">
            <a:avLst/>
          </a:prstGeom>
        </p:spPr>
      </p:pic>
      <p:sp>
        <p:nvSpPr>
          <p:cNvPr id="6" name="Title 1">
            <a:extLst>
              <a:ext uri="{FF2B5EF4-FFF2-40B4-BE49-F238E27FC236}">
                <a16:creationId xmlns:a16="http://schemas.microsoft.com/office/drawing/2014/main" id="{362FE822-1DEA-470C-A0E2-2AB2EE16C409}"/>
              </a:ext>
            </a:extLst>
          </p:cNvPr>
          <p:cNvSpPr>
            <a:spLocks noGrp="1"/>
          </p:cNvSpPr>
          <p:nvPr>
            <p:ph type="title"/>
          </p:nvPr>
        </p:nvSpPr>
        <p:spPr>
          <a:xfrm>
            <a:off x="3565332" y="-346789"/>
            <a:ext cx="5061331" cy="1325563"/>
          </a:xfrm>
        </p:spPr>
        <p:txBody>
          <a:bodyPr vert="horz" lIns="91440" tIns="45720" rIns="91440" bIns="45720" rtlCol="0" anchor="ctr">
            <a:noAutofit/>
          </a:bodyPr>
          <a:lstStyle/>
          <a:p>
            <a:r>
              <a:rPr lang="en-US" sz="4000" b="1" kern="1200" dirty="0">
                <a:solidFill>
                  <a:schemeClr val="tx1"/>
                </a:solidFill>
                <a:latin typeface="+mj-lt"/>
                <a:ea typeface="+mj-ea"/>
                <a:cs typeface="+mj-cs"/>
              </a:rPr>
              <a:t>Seaborn Sample Gallery</a:t>
            </a:r>
          </a:p>
        </p:txBody>
      </p:sp>
    </p:spTree>
    <p:extLst>
      <p:ext uri="{BB962C8B-B14F-4D97-AF65-F5344CB8AC3E}">
        <p14:creationId xmlns:p14="http://schemas.microsoft.com/office/powerpoint/2010/main" val="2258106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ED838-0F70-4CBB-8EF5-049BB4A5289D}"/>
              </a:ext>
            </a:extLst>
          </p:cNvPr>
          <p:cNvPicPr>
            <a:picLocks noChangeAspect="1"/>
          </p:cNvPicPr>
          <p:nvPr/>
        </p:nvPicPr>
        <p:blipFill>
          <a:blip r:embed="rId2"/>
          <a:stretch>
            <a:fillRect/>
          </a:stretch>
        </p:blipFill>
        <p:spPr>
          <a:xfrm>
            <a:off x="-1" y="681037"/>
            <a:ext cx="12192000" cy="655730"/>
          </a:xfrm>
          <a:prstGeom prst="rect">
            <a:avLst/>
          </a:prstGeom>
        </p:spPr>
      </p:pic>
      <p:pic>
        <p:nvPicPr>
          <p:cNvPr id="3" name="Picture 2">
            <a:extLst>
              <a:ext uri="{FF2B5EF4-FFF2-40B4-BE49-F238E27FC236}">
                <a16:creationId xmlns:a16="http://schemas.microsoft.com/office/drawing/2014/main" id="{77371FB6-BFC6-4DBE-87FE-B7F06C03E900}"/>
              </a:ext>
            </a:extLst>
          </p:cNvPr>
          <p:cNvPicPr>
            <a:picLocks noChangeAspect="1"/>
          </p:cNvPicPr>
          <p:nvPr/>
        </p:nvPicPr>
        <p:blipFill rotWithShape="1">
          <a:blip r:embed="rId3"/>
          <a:srcRect t="1" b="-9861"/>
          <a:stretch/>
        </p:blipFill>
        <p:spPr>
          <a:xfrm>
            <a:off x="-1" y="-34949"/>
            <a:ext cx="12192000" cy="786581"/>
          </a:xfrm>
          <a:prstGeom prst="rect">
            <a:avLst/>
          </a:prstGeom>
        </p:spPr>
      </p:pic>
      <p:sp>
        <p:nvSpPr>
          <p:cNvPr id="4" name="Title 1">
            <a:extLst>
              <a:ext uri="{FF2B5EF4-FFF2-40B4-BE49-F238E27FC236}">
                <a16:creationId xmlns:a16="http://schemas.microsoft.com/office/drawing/2014/main" id="{7FC37B22-FD90-4AFA-9B9A-BEF91CB73F55}"/>
              </a:ext>
            </a:extLst>
          </p:cNvPr>
          <p:cNvSpPr txBox="1">
            <a:spLocks/>
          </p:cNvSpPr>
          <p:nvPr/>
        </p:nvSpPr>
        <p:spPr>
          <a:xfrm>
            <a:off x="2945245" y="-339737"/>
            <a:ext cx="661374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Setting Up The Environment</a:t>
            </a:r>
          </a:p>
        </p:txBody>
      </p:sp>
      <p:pic>
        <p:nvPicPr>
          <p:cNvPr id="1026" name="Picture 2" descr="Trying to Take Family Pictures, Told in Gifs | Mom.com">
            <a:extLst>
              <a:ext uri="{FF2B5EF4-FFF2-40B4-BE49-F238E27FC236}">
                <a16:creationId xmlns:a16="http://schemas.microsoft.com/office/drawing/2014/main" id="{A6FED0F8-62DE-43BB-A846-DD20FDA0BB3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187498" y="1486760"/>
            <a:ext cx="7817004" cy="469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658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C60624-4CB6-44E6-9E20-159C91CB0044}"/>
              </a:ext>
            </a:extLst>
          </p:cNvPr>
          <p:cNvPicPr>
            <a:picLocks noChangeAspect="1"/>
          </p:cNvPicPr>
          <p:nvPr/>
        </p:nvPicPr>
        <p:blipFill>
          <a:blip r:embed="rId3"/>
          <a:stretch>
            <a:fillRect/>
          </a:stretch>
        </p:blipFill>
        <p:spPr>
          <a:xfrm>
            <a:off x="-1" y="681037"/>
            <a:ext cx="12192000" cy="655730"/>
          </a:xfrm>
          <a:prstGeom prst="rect">
            <a:avLst/>
          </a:prstGeom>
        </p:spPr>
      </p:pic>
      <p:pic>
        <p:nvPicPr>
          <p:cNvPr id="6" name="Picture 5">
            <a:extLst>
              <a:ext uri="{FF2B5EF4-FFF2-40B4-BE49-F238E27FC236}">
                <a16:creationId xmlns:a16="http://schemas.microsoft.com/office/drawing/2014/main" id="{40D66CF5-BFD1-4EFA-A16B-1782A4CDA4F3}"/>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7" name="Title 1">
            <a:extLst>
              <a:ext uri="{FF2B5EF4-FFF2-40B4-BE49-F238E27FC236}">
                <a16:creationId xmlns:a16="http://schemas.microsoft.com/office/drawing/2014/main" id="{212EC4C7-50AD-4B5D-9FAF-6622552B1837}"/>
              </a:ext>
            </a:extLst>
          </p:cNvPr>
          <p:cNvSpPr>
            <a:spLocks noGrp="1"/>
          </p:cNvSpPr>
          <p:nvPr>
            <p:ph type="title"/>
          </p:nvPr>
        </p:nvSpPr>
        <p:spPr>
          <a:xfrm>
            <a:off x="2149758" y="-330045"/>
            <a:ext cx="7754788" cy="1325563"/>
          </a:xfrm>
        </p:spPr>
        <p:txBody>
          <a:bodyPr vert="horz" lIns="91440" tIns="45720" rIns="91440" bIns="45720" rtlCol="0" anchor="ctr">
            <a:noAutofit/>
          </a:bodyPr>
          <a:lstStyle/>
          <a:p>
            <a:r>
              <a:rPr lang="en-US" sz="4000" b="1" kern="1200" dirty="0">
                <a:solidFill>
                  <a:schemeClr val="tx1"/>
                </a:solidFill>
                <a:latin typeface="+mj-lt"/>
                <a:ea typeface="+mj-ea"/>
                <a:cs typeface="+mj-cs"/>
              </a:rPr>
              <a:t>How to Install The Basic Environment</a:t>
            </a:r>
          </a:p>
        </p:txBody>
      </p:sp>
      <p:sp>
        <p:nvSpPr>
          <p:cNvPr id="16" name="Freeform: Shape 15">
            <a:extLst>
              <a:ext uri="{FF2B5EF4-FFF2-40B4-BE49-F238E27FC236}">
                <a16:creationId xmlns:a16="http://schemas.microsoft.com/office/drawing/2014/main" id="{34DB531D-BCF9-4295-B08D-FEF5A1979E2B}"/>
              </a:ext>
            </a:extLst>
          </p:cNvPr>
          <p:cNvSpPr/>
          <p:nvPr/>
        </p:nvSpPr>
        <p:spPr>
          <a:xfrm>
            <a:off x="654694" y="1575454"/>
            <a:ext cx="3082478" cy="1232991"/>
          </a:xfrm>
          <a:custGeom>
            <a:avLst/>
            <a:gdLst>
              <a:gd name="connsiteX0" fmla="*/ 0 w 3082478"/>
              <a:gd name="connsiteY0" fmla="*/ 0 h 1232991"/>
              <a:gd name="connsiteX1" fmla="*/ 2465983 w 3082478"/>
              <a:gd name="connsiteY1" fmla="*/ 0 h 1232991"/>
              <a:gd name="connsiteX2" fmla="*/ 3082478 w 3082478"/>
              <a:gd name="connsiteY2" fmla="*/ 616496 h 1232991"/>
              <a:gd name="connsiteX3" fmla="*/ 2465983 w 3082478"/>
              <a:gd name="connsiteY3" fmla="*/ 1232991 h 1232991"/>
              <a:gd name="connsiteX4" fmla="*/ 0 w 3082478"/>
              <a:gd name="connsiteY4" fmla="*/ 1232991 h 1232991"/>
              <a:gd name="connsiteX5" fmla="*/ 616496 w 3082478"/>
              <a:gd name="connsiteY5" fmla="*/ 616496 h 1232991"/>
              <a:gd name="connsiteX6" fmla="*/ 0 w 3082478"/>
              <a:gd name="connsiteY6" fmla="*/ 0 h 12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78" h="1232991">
                <a:moveTo>
                  <a:pt x="0" y="0"/>
                </a:moveTo>
                <a:lnTo>
                  <a:pt x="2465983" y="0"/>
                </a:lnTo>
                <a:lnTo>
                  <a:pt x="3082478" y="616496"/>
                </a:lnTo>
                <a:lnTo>
                  <a:pt x="2465983" y="1232991"/>
                </a:lnTo>
                <a:lnTo>
                  <a:pt x="0" y="1232991"/>
                </a:lnTo>
                <a:lnTo>
                  <a:pt x="616496" y="616496"/>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16509" tIns="33338" rIns="649833" bIns="33338" numCol="1" spcCol="1270" anchor="ctr" anchorCtr="0">
            <a:noAutofit/>
          </a:bodyPr>
          <a:lstStyle/>
          <a:p>
            <a:pPr marL="0" lvl="0" indent="0" algn="ctr" defTabSz="1111250">
              <a:lnSpc>
                <a:spcPct val="90000"/>
              </a:lnSpc>
              <a:spcBef>
                <a:spcPct val="0"/>
              </a:spcBef>
              <a:spcAft>
                <a:spcPct val="35000"/>
              </a:spcAft>
              <a:buNone/>
            </a:pPr>
            <a:r>
              <a:rPr lang="en-US" sz="2500" b="1" kern="1200" dirty="0"/>
              <a:t>Install Anaconda IDE</a:t>
            </a:r>
          </a:p>
        </p:txBody>
      </p:sp>
      <p:sp>
        <p:nvSpPr>
          <p:cNvPr id="17" name="Freeform: Shape 16">
            <a:extLst>
              <a:ext uri="{FF2B5EF4-FFF2-40B4-BE49-F238E27FC236}">
                <a16:creationId xmlns:a16="http://schemas.microsoft.com/office/drawing/2014/main" id="{E8A4F2CD-9986-414B-93E7-983751F28F33}"/>
              </a:ext>
            </a:extLst>
          </p:cNvPr>
          <p:cNvSpPr/>
          <p:nvPr/>
        </p:nvSpPr>
        <p:spPr>
          <a:xfrm>
            <a:off x="4554760" y="1579482"/>
            <a:ext cx="3082478" cy="1232991"/>
          </a:xfrm>
          <a:custGeom>
            <a:avLst/>
            <a:gdLst>
              <a:gd name="connsiteX0" fmla="*/ 0 w 3082478"/>
              <a:gd name="connsiteY0" fmla="*/ 0 h 1232991"/>
              <a:gd name="connsiteX1" fmla="*/ 2465983 w 3082478"/>
              <a:gd name="connsiteY1" fmla="*/ 0 h 1232991"/>
              <a:gd name="connsiteX2" fmla="*/ 3082478 w 3082478"/>
              <a:gd name="connsiteY2" fmla="*/ 616496 h 1232991"/>
              <a:gd name="connsiteX3" fmla="*/ 2465983 w 3082478"/>
              <a:gd name="connsiteY3" fmla="*/ 1232991 h 1232991"/>
              <a:gd name="connsiteX4" fmla="*/ 0 w 3082478"/>
              <a:gd name="connsiteY4" fmla="*/ 1232991 h 1232991"/>
              <a:gd name="connsiteX5" fmla="*/ 616496 w 3082478"/>
              <a:gd name="connsiteY5" fmla="*/ 616496 h 1232991"/>
              <a:gd name="connsiteX6" fmla="*/ 0 w 3082478"/>
              <a:gd name="connsiteY6" fmla="*/ 0 h 12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78" h="1232991">
                <a:moveTo>
                  <a:pt x="0" y="0"/>
                </a:moveTo>
                <a:lnTo>
                  <a:pt x="2465983" y="0"/>
                </a:lnTo>
                <a:lnTo>
                  <a:pt x="3082478" y="616496"/>
                </a:lnTo>
                <a:lnTo>
                  <a:pt x="2465983" y="1232991"/>
                </a:lnTo>
                <a:lnTo>
                  <a:pt x="0" y="1232991"/>
                </a:lnTo>
                <a:lnTo>
                  <a:pt x="616496" y="616496"/>
                </a:lnTo>
                <a:lnTo>
                  <a:pt x="0" y="0"/>
                </a:lnTo>
                <a:close/>
              </a:path>
            </a:pathLst>
          </a:custGeom>
        </p:spPr>
        <p:style>
          <a:lnRef idx="2">
            <a:schemeClr val="lt1">
              <a:hueOff val="0"/>
              <a:satOff val="0"/>
              <a:lumOff val="0"/>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txBody>
          <a:bodyPr spcFirstLastPara="0" vert="horz" wrap="square" lIns="716509" tIns="33338" rIns="649833" bIns="33338" numCol="1" spcCol="1270" anchor="ctr" anchorCtr="0">
            <a:noAutofit/>
          </a:bodyPr>
          <a:lstStyle/>
          <a:p>
            <a:pPr marL="0" lvl="0" indent="0" algn="ctr" defTabSz="1111250">
              <a:lnSpc>
                <a:spcPct val="90000"/>
              </a:lnSpc>
              <a:spcBef>
                <a:spcPct val="0"/>
              </a:spcBef>
              <a:spcAft>
                <a:spcPct val="35000"/>
              </a:spcAft>
              <a:buNone/>
            </a:pPr>
            <a:r>
              <a:rPr lang="en-US" sz="2500" b="1" kern="1200" dirty="0"/>
              <a:t>Install Libraries</a:t>
            </a:r>
          </a:p>
        </p:txBody>
      </p:sp>
      <p:sp>
        <p:nvSpPr>
          <p:cNvPr id="18" name="Freeform: Shape 17">
            <a:extLst>
              <a:ext uri="{FF2B5EF4-FFF2-40B4-BE49-F238E27FC236}">
                <a16:creationId xmlns:a16="http://schemas.microsoft.com/office/drawing/2014/main" id="{7659AAF2-B3D0-4408-9276-598024C9A287}"/>
              </a:ext>
            </a:extLst>
          </p:cNvPr>
          <p:cNvSpPr/>
          <p:nvPr/>
        </p:nvSpPr>
        <p:spPr>
          <a:xfrm>
            <a:off x="8454825" y="1583511"/>
            <a:ext cx="3082478" cy="1232991"/>
          </a:xfrm>
          <a:custGeom>
            <a:avLst/>
            <a:gdLst>
              <a:gd name="connsiteX0" fmla="*/ 0 w 3082478"/>
              <a:gd name="connsiteY0" fmla="*/ 0 h 1232991"/>
              <a:gd name="connsiteX1" fmla="*/ 2465983 w 3082478"/>
              <a:gd name="connsiteY1" fmla="*/ 0 h 1232991"/>
              <a:gd name="connsiteX2" fmla="*/ 3082478 w 3082478"/>
              <a:gd name="connsiteY2" fmla="*/ 616496 h 1232991"/>
              <a:gd name="connsiteX3" fmla="*/ 2465983 w 3082478"/>
              <a:gd name="connsiteY3" fmla="*/ 1232991 h 1232991"/>
              <a:gd name="connsiteX4" fmla="*/ 0 w 3082478"/>
              <a:gd name="connsiteY4" fmla="*/ 1232991 h 1232991"/>
              <a:gd name="connsiteX5" fmla="*/ 616496 w 3082478"/>
              <a:gd name="connsiteY5" fmla="*/ 616496 h 1232991"/>
              <a:gd name="connsiteX6" fmla="*/ 0 w 3082478"/>
              <a:gd name="connsiteY6" fmla="*/ 0 h 12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78" h="1232991">
                <a:moveTo>
                  <a:pt x="0" y="0"/>
                </a:moveTo>
                <a:lnTo>
                  <a:pt x="2465983" y="0"/>
                </a:lnTo>
                <a:lnTo>
                  <a:pt x="3082478" y="616496"/>
                </a:lnTo>
                <a:lnTo>
                  <a:pt x="2465983" y="1232991"/>
                </a:lnTo>
                <a:lnTo>
                  <a:pt x="0" y="1232991"/>
                </a:lnTo>
                <a:lnTo>
                  <a:pt x="616496" y="616496"/>
                </a:lnTo>
                <a:lnTo>
                  <a:pt x="0" y="0"/>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716509" tIns="33338" rIns="649833" bIns="33338" numCol="1" spcCol="1270" anchor="ctr" anchorCtr="0">
            <a:noAutofit/>
          </a:bodyPr>
          <a:lstStyle/>
          <a:p>
            <a:pPr marL="0" lvl="0" indent="0" algn="ctr" defTabSz="1111250">
              <a:lnSpc>
                <a:spcPct val="90000"/>
              </a:lnSpc>
              <a:spcBef>
                <a:spcPct val="0"/>
              </a:spcBef>
              <a:spcAft>
                <a:spcPct val="35000"/>
              </a:spcAft>
              <a:buNone/>
            </a:pPr>
            <a:r>
              <a:rPr lang="en-US" sz="2000" b="1" kern="1200" dirty="0"/>
              <a:t>Open Anaconda &amp; Use </a:t>
            </a:r>
            <a:r>
              <a:rPr lang="en-US" sz="2000" b="1" kern="1200" dirty="0" err="1"/>
              <a:t>Jupyter</a:t>
            </a:r>
            <a:r>
              <a:rPr lang="en-US" sz="2000" b="1" kern="1200" dirty="0"/>
              <a:t> Notebook</a:t>
            </a:r>
          </a:p>
        </p:txBody>
      </p:sp>
      <p:pic>
        <p:nvPicPr>
          <p:cNvPr id="10" name="Picture 9">
            <a:extLst>
              <a:ext uri="{FF2B5EF4-FFF2-40B4-BE49-F238E27FC236}">
                <a16:creationId xmlns:a16="http://schemas.microsoft.com/office/drawing/2014/main" id="{9DC1608C-0F4A-45F8-8FA0-F34BAC697A96}"/>
              </a:ext>
            </a:extLst>
          </p:cNvPr>
          <p:cNvPicPr>
            <a:picLocks noChangeAspect="1"/>
          </p:cNvPicPr>
          <p:nvPr/>
        </p:nvPicPr>
        <p:blipFill>
          <a:blip r:embed="rId5"/>
          <a:stretch>
            <a:fillRect/>
          </a:stretch>
        </p:blipFill>
        <p:spPr>
          <a:xfrm>
            <a:off x="190229" y="3429001"/>
            <a:ext cx="2019571" cy="154437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82F78B5-C30E-45EA-B068-9D4D1D51E352}"/>
              </a:ext>
            </a:extLst>
          </p:cNvPr>
          <p:cNvPicPr>
            <a:picLocks noChangeAspect="1"/>
          </p:cNvPicPr>
          <p:nvPr/>
        </p:nvPicPr>
        <p:blipFill>
          <a:blip r:embed="rId6"/>
          <a:stretch>
            <a:fillRect/>
          </a:stretch>
        </p:blipFill>
        <p:spPr>
          <a:xfrm>
            <a:off x="2195933" y="3449927"/>
            <a:ext cx="2401114" cy="152345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F3DFDD6-AD26-40CA-A4FD-652426B7E79D}"/>
              </a:ext>
            </a:extLst>
          </p:cNvPr>
          <p:cNvPicPr>
            <a:picLocks noChangeAspect="1"/>
          </p:cNvPicPr>
          <p:nvPr/>
        </p:nvPicPr>
        <p:blipFill>
          <a:blip r:embed="rId7"/>
          <a:stretch>
            <a:fillRect/>
          </a:stretch>
        </p:blipFill>
        <p:spPr>
          <a:xfrm>
            <a:off x="4826596" y="3449927"/>
            <a:ext cx="2401114" cy="1829055"/>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D59046F9-EDD2-42A5-A89F-701CE50106B6}"/>
              </a:ext>
            </a:extLst>
          </p:cNvPr>
          <p:cNvPicPr>
            <a:picLocks noChangeAspect="1"/>
          </p:cNvPicPr>
          <p:nvPr/>
        </p:nvPicPr>
        <p:blipFill>
          <a:blip r:embed="rId8"/>
          <a:stretch>
            <a:fillRect/>
          </a:stretch>
        </p:blipFill>
        <p:spPr>
          <a:xfrm>
            <a:off x="7638610" y="3271475"/>
            <a:ext cx="4744842" cy="3403807"/>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F9649D21-F083-467F-BE75-10C3D80D9B08}"/>
              </a:ext>
            </a:extLst>
          </p:cNvPr>
          <p:cNvPicPr>
            <a:picLocks noChangeAspect="1"/>
          </p:cNvPicPr>
          <p:nvPr/>
        </p:nvPicPr>
        <p:blipFill>
          <a:blip r:embed="rId9"/>
          <a:stretch>
            <a:fillRect/>
          </a:stretch>
        </p:blipFill>
        <p:spPr>
          <a:xfrm>
            <a:off x="4706114" y="5150684"/>
            <a:ext cx="2642077" cy="1523446"/>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02C5C632-DFB5-4A3C-BBAD-557AACB41AAB}"/>
              </a:ext>
            </a:extLst>
          </p:cNvPr>
          <p:cNvPicPr>
            <a:picLocks noChangeAspect="1"/>
          </p:cNvPicPr>
          <p:nvPr/>
        </p:nvPicPr>
        <p:blipFill>
          <a:blip r:embed="rId10"/>
          <a:stretch>
            <a:fillRect/>
          </a:stretch>
        </p:blipFill>
        <p:spPr>
          <a:xfrm>
            <a:off x="5133906" y="6267846"/>
            <a:ext cx="1924190" cy="257417"/>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CCDDAA38-026A-45FD-A321-52F42CF56888}"/>
              </a:ext>
            </a:extLst>
          </p:cNvPr>
          <p:cNvPicPr>
            <a:picLocks noChangeAspect="1"/>
          </p:cNvPicPr>
          <p:nvPr/>
        </p:nvPicPr>
        <p:blipFill>
          <a:blip r:embed="rId11"/>
          <a:stretch>
            <a:fillRect/>
          </a:stretch>
        </p:blipFill>
        <p:spPr>
          <a:xfrm>
            <a:off x="5133905" y="5674995"/>
            <a:ext cx="1924189" cy="5019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786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CC71203-F855-4260-9AE8-759858EF1830}"/>
              </a:ext>
            </a:extLst>
          </p:cNvPr>
          <p:cNvPicPr>
            <a:picLocks noChangeAspect="1"/>
          </p:cNvPicPr>
          <p:nvPr/>
        </p:nvPicPr>
        <p:blipFill>
          <a:blip r:embed="rId3"/>
          <a:stretch>
            <a:fillRect/>
          </a:stretch>
        </p:blipFill>
        <p:spPr>
          <a:xfrm>
            <a:off x="1493930" y="2807372"/>
            <a:ext cx="3164287" cy="182455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D7207D5-5858-4F64-8EE6-0D6214D54285}"/>
              </a:ext>
            </a:extLst>
          </p:cNvPr>
          <p:cNvPicPr>
            <a:picLocks noChangeAspect="1"/>
          </p:cNvPicPr>
          <p:nvPr/>
        </p:nvPicPr>
        <p:blipFill>
          <a:blip r:embed="rId4"/>
          <a:stretch>
            <a:fillRect/>
          </a:stretch>
        </p:blipFill>
        <p:spPr>
          <a:xfrm>
            <a:off x="-1" y="681037"/>
            <a:ext cx="12192000" cy="655730"/>
          </a:xfrm>
          <a:prstGeom prst="rect">
            <a:avLst/>
          </a:prstGeom>
        </p:spPr>
      </p:pic>
      <p:pic>
        <p:nvPicPr>
          <p:cNvPr id="7" name="Picture 6">
            <a:extLst>
              <a:ext uri="{FF2B5EF4-FFF2-40B4-BE49-F238E27FC236}">
                <a16:creationId xmlns:a16="http://schemas.microsoft.com/office/drawing/2014/main" id="{348E9EF6-1247-4493-B1A5-FF3EBC24CE2C}"/>
              </a:ext>
            </a:extLst>
          </p:cNvPr>
          <p:cNvPicPr>
            <a:picLocks noChangeAspect="1"/>
          </p:cNvPicPr>
          <p:nvPr/>
        </p:nvPicPr>
        <p:blipFill rotWithShape="1">
          <a:blip r:embed="rId5"/>
          <a:srcRect t="1" b="-9861"/>
          <a:stretch/>
        </p:blipFill>
        <p:spPr>
          <a:xfrm>
            <a:off x="-1" y="-34949"/>
            <a:ext cx="12192000" cy="786581"/>
          </a:xfrm>
          <a:prstGeom prst="rect">
            <a:avLst/>
          </a:prstGeom>
        </p:spPr>
      </p:pic>
      <p:sp>
        <p:nvSpPr>
          <p:cNvPr id="8" name="Title 1">
            <a:extLst>
              <a:ext uri="{FF2B5EF4-FFF2-40B4-BE49-F238E27FC236}">
                <a16:creationId xmlns:a16="http://schemas.microsoft.com/office/drawing/2014/main" id="{7C04CEB9-956F-4CDE-87F2-66FEF5B2A996}"/>
              </a:ext>
            </a:extLst>
          </p:cNvPr>
          <p:cNvSpPr>
            <a:spLocks noGrp="1"/>
          </p:cNvSpPr>
          <p:nvPr>
            <p:ph type="title"/>
          </p:nvPr>
        </p:nvSpPr>
        <p:spPr>
          <a:xfrm>
            <a:off x="2554574" y="-350899"/>
            <a:ext cx="7365875" cy="1325563"/>
          </a:xfrm>
        </p:spPr>
        <p:txBody>
          <a:bodyPr vert="horz" lIns="91440" tIns="45720" rIns="91440" bIns="45720" rtlCol="0" anchor="ctr">
            <a:noAutofit/>
          </a:bodyPr>
          <a:lstStyle/>
          <a:p>
            <a:r>
              <a:rPr lang="en-US" sz="4000" b="1" kern="1200" dirty="0" err="1">
                <a:solidFill>
                  <a:schemeClr val="tx1"/>
                </a:solidFill>
                <a:latin typeface="+mj-lt"/>
                <a:ea typeface="+mj-ea"/>
                <a:cs typeface="+mj-cs"/>
              </a:rPr>
              <a:t>Jupyter</a:t>
            </a:r>
            <a:r>
              <a:rPr lang="en-US" sz="4000" b="1" kern="1200" dirty="0">
                <a:solidFill>
                  <a:schemeClr val="tx1"/>
                </a:solidFill>
                <a:latin typeface="+mj-lt"/>
                <a:ea typeface="+mj-ea"/>
                <a:cs typeface="+mj-cs"/>
              </a:rPr>
              <a:t> Notebook NB Extensions</a:t>
            </a:r>
          </a:p>
        </p:txBody>
      </p:sp>
      <p:sp>
        <p:nvSpPr>
          <p:cNvPr id="11" name="Rectangle 10">
            <a:extLst>
              <a:ext uri="{FF2B5EF4-FFF2-40B4-BE49-F238E27FC236}">
                <a16:creationId xmlns:a16="http://schemas.microsoft.com/office/drawing/2014/main" id="{39837C1E-161A-4C9B-B55F-35723F36A038}"/>
              </a:ext>
            </a:extLst>
          </p:cNvPr>
          <p:cNvSpPr/>
          <p:nvPr/>
        </p:nvSpPr>
        <p:spPr>
          <a:xfrm>
            <a:off x="838200" y="1825625"/>
            <a:ext cx="5257800" cy="74913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Simple Installation</a:t>
            </a:r>
          </a:p>
        </p:txBody>
      </p:sp>
      <p:sp>
        <p:nvSpPr>
          <p:cNvPr id="13" name="Rectangle 12">
            <a:extLst>
              <a:ext uri="{FF2B5EF4-FFF2-40B4-BE49-F238E27FC236}">
                <a16:creationId xmlns:a16="http://schemas.microsoft.com/office/drawing/2014/main" id="{840F3FC3-ABC6-4C07-ADD8-CE9320D4C174}"/>
              </a:ext>
            </a:extLst>
          </p:cNvPr>
          <p:cNvSpPr/>
          <p:nvPr/>
        </p:nvSpPr>
        <p:spPr>
          <a:xfrm>
            <a:off x="6108032" y="1825625"/>
            <a:ext cx="5257800" cy="74913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Useful Extensions</a:t>
            </a:r>
          </a:p>
        </p:txBody>
      </p:sp>
      <p:pic>
        <p:nvPicPr>
          <p:cNvPr id="17" name="Picture 16">
            <a:extLst>
              <a:ext uri="{FF2B5EF4-FFF2-40B4-BE49-F238E27FC236}">
                <a16:creationId xmlns:a16="http://schemas.microsoft.com/office/drawing/2014/main" id="{E15278A4-6970-411F-9E49-050E29BE6C97}"/>
              </a:ext>
            </a:extLst>
          </p:cNvPr>
          <p:cNvPicPr>
            <a:picLocks noChangeAspect="1"/>
          </p:cNvPicPr>
          <p:nvPr/>
        </p:nvPicPr>
        <p:blipFill>
          <a:blip r:embed="rId6"/>
          <a:stretch>
            <a:fillRect/>
          </a:stretch>
        </p:blipFill>
        <p:spPr>
          <a:xfrm>
            <a:off x="1852747" y="4064190"/>
            <a:ext cx="2446651" cy="327311"/>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5B0DEF11-578F-43ED-80B8-A9385E4BED7B}"/>
              </a:ext>
            </a:extLst>
          </p:cNvPr>
          <p:cNvPicPr>
            <a:picLocks noChangeAspect="1"/>
          </p:cNvPicPr>
          <p:nvPr/>
        </p:nvPicPr>
        <p:blipFill>
          <a:blip r:embed="rId7"/>
          <a:stretch>
            <a:fillRect/>
          </a:stretch>
        </p:blipFill>
        <p:spPr>
          <a:xfrm>
            <a:off x="727834" y="4812981"/>
            <a:ext cx="4696480" cy="1705213"/>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DDBCD571-BE46-4D36-ADE4-FD989A1F5970}"/>
              </a:ext>
            </a:extLst>
          </p:cNvPr>
          <p:cNvPicPr>
            <a:picLocks noChangeAspect="1"/>
          </p:cNvPicPr>
          <p:nvPr/>
        </p:nvPicPr>
        <p:blipFill>
          <a:blip r:embed="rId8"/>
          <a:stretch>
            <a:fillRect/>
          </a:stretch>
        </p:blipFill>
        <p:spPr>
          <a:xfrm>
            <a:off x="1852747" y="3404937"/>
            <a:ext cx="2446650" cy="638264"/>
          </a:xfrm>
          <a:prstGeom prst="rect">
            <a:avLst/>
          </a:prstGeom>
          <a:ln>
            <a:noFill/>
          </a:ln>
          <a:effectLst>
            <a:outerShdw blurRad="292100" dist="139700" dir="2700000" algn="tl" rotWithShape="0">
              <a:srgbClr val="333333">
                <a:alpha val="65000"/>
              </a:srgbClr>
            </a:outerShdw>
          </a:effectLst>
        </p:spPr>
      </p:pic>
      <p:pic>
        <p:nvPicPr>
          <p:cNvPr id="9218" name="Picture 2" descr="[video-to-gif output image]">
            <a:extLst>
              <a:ext uri="{FF2B5EF4-FFF2-40B4-BE49-F238E27FC236}">
                <a16:creationId xmlns:a16="http://schemas.microsoft.com/office/drawing/2014/main" id="{ADF64C38-D09F-455E-8840-64768094FCF9}"/>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009403" y="2807138"/>
            <a:ext cx="3455058" cy="3711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ust before the covid lockdown, I attended 10 day vipassana Centre.  Impermeanance is the word I learnt from there. Everything is temporary. It  gave me so much insight on handling anxiety with">
            <a:extLst>
              <a:ext uri="{FF2B5EF4-FFF2-40B4-BE49-F238E27FC236}">
                <a16:creationId xmlns:a16="http://schemas.microsoft.com/office/drawing/2014/main" id="{1659ADB0-B297-4F3F-89E5-4C1D3BF6BEF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47255" y="1696944"/>
            <a:ext cx="9325545" cy="42151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F969A0-24D2-411E-AD7F-B6DEC8F069B6}"/>
              </a:ext>
            </a:extLst>
          </p:cNvPr>
          <p:cNvPicPr>
            <a:picLocks noChangeAspect="1"/>
          </p:cNvPicPr>
          <p:nvPr/>
        </p:nvPicPr>
        <p:blipFill>
          <a:blip r:embed="rId3"/>
          <a:stretch>
            <a:fillRect/>
          </a:stretch>
        </p:blipFill>
        <p:spPr>
          <a:xfrm>
            <a:off x="-1" y="681037"/>
            <a:ext cx="12192000" cy="655730"/>
          </a:xfrm>
          <a:prstGeom prst="rect">
            <a:avLst/>
          </a:prstGeom>
        </p:spPr>
      </p:pic>
      <p:pic>
        <p:nvPicPr>
          <p:cNvPr id="4" name="Picture 3">
            <a:extLst>
              <a:ext uri="{FF2B5EF4-FFF2-40B4-BE49-F238E27FC236}">
                <a16:creationId xmlns:a16="http://schemas.microsoft.com/office/drawing/2014/main" id="{B42E3397-2129-4628-ACD7-CB0241C7DE05}"/>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5" name="Title 1">
            <a:extLst>
              <a:ext uri="{FF2B5EF4-FFF2-40B4-BE49-F238E27FC236}">
                <a16:creationId xmlns:a16="http://schemas.microsoft.com/office/drawing/2014/main" id="{2971C749-6D73-4CC9-8764-59802A3AD007}"/>
              </a:ext>
            </a:extLst>
          </p:cNvPr>
          <p:cNvSpPr txBox="1">
            <a:spLocks/>
          </p:cNvSpPr>
          <p:nvPr/>
        </p:nvSpPr>
        <p:spPr>
          <a:xfrm>
            <a:off x="1852047" y="-31500"/>
            <a:ext cx="9488743" cy="786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300">
              <a:lnSpc>
                <a:spcPct val="90000"/>
              </a:lnSpc>
              <a:spcAft>
                <a:spcPts val="600"/>
              </a:spcAft>
            </a:pPr>
            <a:r>
              <a:rPr lang="en-US" sz="4000" b="1" dirty="0"/>
              <a:t>Walkthrough with Pandas and Seaborn</a:t>
            </a:r>
          </a:p>
        </p:txBody>
      </p:sp>
    </p:spTree>
    <p:extLst>
      <p:ext uri="{BB962C8B-B14F-4D97-AF65-F5344CB8AC3E}">
        <p14:creationId xmlns:p14="http://schemas.microsoft.com/office/powerpoint/2010/main" val="126731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5FC7CAD-4EDA-4C03-BC3B-D37EDC19B3E1}"/>
              </a:ext>
            </a:extLst>
          </p:cNvPr>
          <p:cNvSpPr>
            <a:spLocks noGrp="1"/>
          </p:cNvSpPr>
          <p:nvPr>
            <p:ph sz="half" idx="2"/>
          </p:nvPr>
        </p:nvSpPr>
        <p:spPr>
          <a:xfrm>
            <a:off x="3758183" y="5092557"/>
            <a:ext cx="1475554" cy="1498060"/>
          </a:xfrm>
        </p:spPr>
        <p:txBody>
          <a:bodyPr vert="horz" lIns="91440" tIns="45720" rIns="91440" bIns="45720" rtlCol="0" anchor="t">
            <a:normAutofit/>
          </a:bodyPr>
          <a:lstStyle/>
          <a:p>
            <a:endParaRPr lang="en-US" dirty="0">
              <a:cs typeface="Calibri"/>
            </a:endParaRPr>
          </a:p>
          <a:p>
            <a:pPr marL="457200" lvl="1" indent="0">
              <a:buNone/>
            </a:pPr>
            <a:endParaRPr lang="en-US" dirty="0">
              <a:cs typeface="Calibri"/>
            </a:endParaRPr>
          </a:p>
          <a:p>
            <a:pPr marL="457200" lvl="1" indent="0">
              <a:buNone/>
            </a:pPr>
            <a:endParaRPr lang="en-US" dirty="0"/>
          </a:p>
          <a:p>
            <a:pPr marL="457200" lvl="1" indent="0">
              <a:buNone/>
            </a:pPr>
            <a:endParaRPr lang="en-US" dirty="0"/>
          </a:p>
        </p:txBody>
      </p:sp>
      <p:sp>
        <p:nvSpPr>
          <p:cNvPr id="18" name="Rectangle 17">
            <a:extLst>
              <a:ext uri="{FF2B5EF4-FFF2-40B4-BE49-F238E27FC236}">
                <a16:creationId xmlns:a16="http://schemas.microsoft.com/office/drawing/2014/main" id="{830BFE47-A747-4224-9169-F0C4F62B0E19}"/>
              </a:ext>
            </a:extLst>
          </p:cNvPr>
          <p:cNvSpPr/>
          <p:nvPr/>
        </p:nvSpPr>
        <p:spPr>
          <a:xfrm>
            <a:off x="838200" y="1825625"/>
            <a:ext cx="2633472" cy="749133"/>
          </a:xfrm>
          <a:prstGeom prst="rect">
            <a:avLst/>
          </a:prstGeom>
          <a:solidFill>
            <a:schemeClr val="accent2">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NBViewer</a:t>
            </a:r>
            <a:endParaRPr lang="en-US" b="1" dirty="0">
              <a:solidFill>
                <a:schemeClr val="tx1"/>
              </a:solidFill>
            </a:endParaRPr>
          </a:p>
        </p:txBody>
      </p:sp>
      <p:sp>
        <p:nvSpPr>
          <p:cNvPr id="19" name="Rectangle 18">
            <a:extLst>
              <a:ext uri="{FF2B5EF4-FFF2-40B4-BE49-F238E27FC236}">
                <a16:creationId xmlns:a16="http://schemas.microsoft.com/office/drawing/2014/main" id="{6FE9BC10-3259-4095-92F5-374CFF34BD81}"/>
              </a:ext>
            </a:extLst>
          </p:cNvPr>
          <p:cNvSpPr/>
          <p:nvPr/>
        </p:nvSpPr>
        <p:spPr>
          <a:xfrm>
            <a:off x="3483700" y="1825625"/>
            <a:ext cx="2633472" cy="749133"/>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Jupyter</a:t>
            </a:r>
            <a:r>
              <a:rPr lang="en-US" b="1" dirty="0">
                <a:solidFill>
                  <a:schemeClr val="tx1"/>
                </a:solidFill>
              </a:rPr>
              <a:t> Hub</a:t>
            </a:r>
          </a:p>
        </p:txBody>
      </p:sp>
      <p:sp>
        <p:nvSpPr>
          <p:cNvPr id="20" name="Rectangle 19">
            <a:extLst>
              <a:ext uri="{FF2B5EF4-FFF2-40B4-BE49-F238E27FC236}">
                <a16:creationId xmlns:a16="http://schemas.microsoft.com/office/drawing/2014/main" id="{CD614D7F-E981-4AA3-99BD-0E9CB17E30DB}"/>
              </a:ext>
            </a:extLst>
          </p:cNvPr>
          <p:cNvSpPr/>
          <p:nvPr/>
        </p:nvSpPr>
        <p:spPr>
          <a:xfrm>
            <a:off x="6129197" y="1825624"/>
            <a:ext cx="2633472" cy="74913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Widgets</a:t>
            </a:r>
          </a:p>
        </p:txBody>
      </p:sp>
      <p:sp>
        <p:nvSpPr>
          <p:cNvPr id="21" name="Rectangle 20">
            <a:extLst>
              <a:ext uri="{FF2B5EF4-FFF2-40B4-BE49-F238E27FC236}">
                <a16:creationId xmlns:a16="http://schemas.microsoft.com/office/drawing/2014/main" id="{C4A5D70E-7B88-4873-A225-04F758C52B9C}"/>
              </a:ext>
            </a:extLst>
          </p:cNvPr>
          <p:cNvSpPr/>
          <p:nvPr/>
        </p:nvSpPr>
        <p:spPr>
          <a:xfrm>
            <a:off x="8750119" y="1825624"/>
            <a:ext cx="2633472" cy="749133"/>
          </a:xfrm>
          <a:prstGeom prst="rect">
            <a:avLst/>
          </a:prstGeom>
          <a:solidFill>
            <a:schemeClr val="accent2">
              <a:lumMod val="50000"/>
            </a:schemeClr>
          </a:solidFill>
          <a:ln w="76200">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NB Extensions</a:t>
            </a:r>
          </a:p>
        </p:txBody>
      </p:sp>
      <p:pic>
        <p:nvPicPr>
          <p:cNvPr id="22" name="Picture 5" descr="Logo, company name&#10;&#10;Description automatically generated">
            <a:extLst>
              <a:ext uri="{FF2B5EF4-FFF2-40B4-BE49-F238E27FC236}">
                <a16:creationId xmlns:a16="http://schemas.microsoft.com/office/drawing/2014/main" id="{31C1AFA5-77FB-4665-AF4B-EF12620A52F8}"/>
              </a:ext>
            </a:extLst>
          </p:cNvPr>
          <p:cNvPicPr>
            <a:picLocks noChangeAspect="1"/>
          </p:cNvPicPr>
          <p:nvPr/>
        </p:nvPicPr>
        <p:blipFill>
          <a:blip r:embed="rId3"/>
          <a:stretch>
            <a:fillRect/>
          </a:stretch>
        </p:blipFill>
        <p:spPr>
          <a:xfrm>
            <a:off x="1154205" y="2428269"/>
            <a:ext cx="2001462" cy="2001462"/>
          </a:xfrm>
          <a:prstGeom prst="rect">
            <a:avLst/>
          </a:prstGeom>
          <a:ln>
            <a:noFill/>
          </a:ln>
          <a:effectLst>
            <a:outerShdw blurRad="292100" dist="139700" dir="2700000" algn="tl" rotWithShape="0">
              <a:srgbClr val="333333">
                <a:alpha val="65000"/>
              </a:srgbClr>
            </a:outerShdw>
          </a:effectLst>
        </p:spPr>
      </p:pic>
      <p:pic>
        <p:nvPicPr>
          <p:cNvPr id="23" name="Picture 7">
            <a:extLst>
              <a:ext uri="{FF2B5EF4-FFF2-40B4-BE49-F238E27FC236}">
                <a16:creationId xmlns:a16="http://schemas.microsoft.com/office/drawing/2014/main" id="{BA8CC02B-2D79-4A84-BE33-A4657EFDBABE}"/>
              </a:ext>
            </a:extLst>
          </p:cNvPr>
          <p:cNvPicPr>
            <a:picLocks noChangeAspect="1"/>
          </p:cNvPicPr>
          <p:nvPr/>
        </p:nvPicPr>
        <p:blipFill>
          <a:blip r:embed="rId4"/>
          <a:stretch>
            <a:fillRect/>
          </a:stretch>
        </p:blipFill>
        <p:spPr>
          <a:xfrm>
            <a:off x="3442178" y="2833192"/>
            <a:ext cx="2716516" cy="1168102"/>
          </a:xfrm>
          <a:prstGeom prst="rect">
            <a:avLst/>
          </a:prstGeom>
          <a:ln>
            <a:noFill/>
          </a:ln>
          <a:effectLst>
            <a:outerShdw blurRad="292100" dist="139700" dir="2700000" algn="tl" rotWithShape="0">
              <a:srgbClr val="333333">
                <a:alpha val="65000"/>
              </a:srgbClr>
            </a:outerShdw>
          </a:effectLst>
        </p:spPr>
      </p:pic>
      <p:pic>
        <p:nvPicPr>
          <p:cNvPr id="24" name="Picture 6">
            <a:extLst>
              <a:ext uri="{FF2B5EF4-FFF2-40B4-BE49-F238E27FC236}">
                <a16:creationId xmlns:a16="http://schemas.microsoft.com/office/drawing/2014/main" id="{5B20B712-1A30-48EB-9FE7-4C3C52F3121A}"/>
              </a:ext>
            </a:extLst>
          </p:cNvPr>
          <p:cNvPicPr>
            <a:picLocks noChangeAspect="1"/>
          </p:cNvPicPr>
          <p:nvPr/>
        </p:nvPicPr>
        <p:blipFill>
          <a:blip r:embed="rId5"/>
          <a:stretch>
            <a:fillRect/>
          </a:stretch>
        </p:blipFill>
        <p:spPr>
          <a:xfrm>
            <a:off x="7134726" y="2782338"/>
            <a:ext cx="1218956" cy="1218956"/>
          </a:xfrm>
          <a:prstGeom prst="rect">
            <a:avLst/>
          </a:prstGeom>
          <a:ln>
            <a:noFill/>
          </a:ln>
          <a:effectLst>
            <a:outerShdw blurRad="292100" dist="139700" dir="2700000" algn="tl" rotWithShape="0">
              <a:srgbClr val="333333">
                <a:alpha val="65000"/>
              </a:srgbClr>
            </a:outerShdw>
          </a:effectLst>
        </p:spPr>
      </p:pic>
      <p:grpSp>
        <p:nvGrpSpPr>
          <p:cNvPr id="38" name="Group 37">
            <a:extLst>
              <a:ext uri="{FF2B5EF4-FFF2-40B4-BE49-F238E27FC236}">
                <a16:creationId xmlns:a16="http://schemas.microsoft.com/office/drawing/2014/main" id="{1A834184-FFBB-4C93-BAC6-B57DE73F0D35}"/>
              </a:ext>
            </a:extLst>
          </p:cNvPr>
          <p:cNvGrpSpPr/>
          <p:nvPr/>
        </p:nvGrpSpPr>
        <p:grpSpPr>
          <a:xfrm>
            <a:off x="9354089" y="2722993"/>
            <a:ext cx="1438476" cy="1410220"/>
            <a:chOff x="9354089" y="2722993"/>
            <a:chExt cx="1438476" cy="1410220"/>
          </a:xfrm>
        </p:grpSpPr>
        <p:pic>
          <p:nvPicPr>
            <p:cNvPr id="10" name="Picture 9">
              <a:extLst>
                <a:ext uri="{FF2B5EF4-FFF2-40B4-BE49-F238E27FC236}">
                  <a16:creationId xmlns:a16="http://schemas.microsoft.com/office/drawing/2014/main" id="{5699EEE7-13FB-41E6-BD6C-95FC3BD8F395}"/>
                </a:ext>
              </a:extLst>
            </p:cNvPr>
            <p:cNvPicPr>
              <a:picLocks noChangeAspect="1"/>
            </p:cNvPicPr>
            <p:nvPr/>
          </p:nvPicPr>
          <p:blipFill>
            <a:blip r:embed="rId6"/>
            <a:stretch>
              <a:fillRect/>
            </a:stretch>
          </p:blipFill>
          <p:spPr>
            <a:xfrm>
              <a:off x="9354089" y="3647370"/>
              <a:ext cx="1438476" cy="485843"/>
            </a:xfrm>
            <a:prstGeom prst="rect">
              <a:avLst/>
            </a:prstGeom>
            <a:ln>
              <a:noFill/>
            </a:ln>
            <a:effectLst>
              <a:outerShdw blurRad="292100" dist="139700" dir="2700000" algn="tl" rotWithShape="0">
                <a:srgbClr val="333333">
                  <a:alpha val="65000"/>
                </a:srgbClr>
              </a:outerShdw>
            </a:effectLst>
          </p:spPr>
        </p:pic>
        <p:grpSp>
          <p:nvGrpSpPr>
            <p:cNvPr id="11" name="Content Placeholder 4">
              <a:extLst>
                <a:ext uri="{FF2B5EF4-FFF2-40B4-BE49-F238E27FC236}">
                  <a16:creationId xmlns:a16="http://schemas.microsoft.com/office/drawing/2014/main" id="{636FC7F8-A50D-42D4-9510-C1D701615667}"/>
                </a:ext>
              </a:extLst>
            </p:cNvPr>
            <p:cNvGrpSpPr/>
            <p:nvPr/>
          </p:nvGrpSpPr>
          <p:grpSpPr>
            <a:xfrm>
              <a:off x="9653194" y="2722993"/>
              <a:ext cx="822706" cy="963886"/>
              <a:chOff x="9653194" y="2722993"/>
              <a:chExt cx="822706" cy="963886"/>
            </a:xfrm>
          </p:grpSpPr>
          <p:grpSp>
            <p:nvGrpSpPr>
              <p:cNvPr id="12" name="Content Placeholder 4">
                <a:extLst>
                  <a:ext uri="{FF2B5EF4-FFF2-40B4-BE49-F238E27FC236}">
                    <a16:creationId xmlns:a16="http://schemas.microsoft.com/office/drawing/2014/main" id="{636FC7F8-A50D-42D4-9510-C1D701615667}"/>
                  </a:ext>
                </a:extLst>
              </p:cNvPr>
              <p:cNvGrpSpPr/>
              <p:nvPr/>
            </p:nvGrpSpPr>
            <p:grpSpPr>
              <a:xfrm>
                <a:off x="9653194" y="3086343"/>
                <a:ext cx="822706" cy="218427"/>
                <a:chOff x="9653194" y="3086343"/>
                <a:chExt cx="822706" cy="218427"/>
              </a:xfrm>
            </p:grpSpPr>
            <p:sp>
              <p:nvSpPr>
                <p:cNvPr id="25" name="Freeform: Shape 24">
                  <a:extLst>
                    <a:ext uri="{FF2B5EF4-FFF2-40B4-BE49-F238E27FC236}">
                      <a16:creationId xmlns:a16="http://schemas.microsoft.com/office/drawing/2014/main" id="{DCB33C5D-CA97-4635-989F-56A9EB20A1E4}"/>
                    </a:ext>
                  </a:extLst>
                </p:cNvPr>
                <p:cNvSpPr/>
                <p:nvPr/>
              </p:nvSpPr>
              <p:spPr>
                <a:xfrm>
                  <a:off x="9653194" y="3121425"/>
                  <a:ext cx="57094" cy="179340"/>
                </a:xfrm>
                <a:custGeom>
                  <a:avLst/>
                  <a:gdLst>
                    <a:gd name="connsiteX0" fmla="*/ 33637 w 57094"/>
                    <a:gd name="connsiteY0" fmla="*/ 105563 h 179340"/>
                    <a:gd name="connsiteX1" fmla="*/ 25056 w 57094"/>
                    <a:gd name="connsiteY1" fmla="*/ 152585 h 179340"/>
                    <a:gd name="connsiteX2" fmla="*/ 1 w 57094"/>
                    <a:gd name="connsiteY2" fmla="*/ 162195 h 179340"/>
                    <a:gd name="connsiteX3" fmla="*/ 2403 w 57094"/>
                    <a:gd name="connsiteY3" fmla="*/ 179356 h 179340"/>
                    <a:gd name="connsiteX4" fmla="*/ 41531 w 57094"/>
                    <a:gd name="connsiteY4" fmla="*/ 165113 h 179340"/>
                    <a:gd name="connsiteX5" fmla="*/ 54320 w 57094"/>
                    <a:gd name="connsiteY5" fmla="*/ 140907 h 179340"/>
                    <a:gd name="connsiteX6" fmla="*/ 56633 w 57094"/>
                    <a:gd name="connsiteY6" fmla="*/ 113629 h 179340"/>
                    <a:gd name="connsiteX7" fmla="*/ 56633 w 57094"/>
                    <a:gd name="connsiteY7" fmla="*/ 21 h 179340"/>
                    <a:gd name="connsiteX8" fmla="*/ 33637 w 57094"/>
                    <a:gd name="connsiteY8" fmla="*/ 21 h 179340"/>
                    <a:gd name="connsiteX9" fmla="*/ 33637 w 57094"/>
                    <a:gd name="connsiteY9" fmla="*/ 104877 h 179340"/>
                    <a:gd name="connsiteX10" fmla="*/ 33637 w 57094"/>
                    <a:gd name="connsiteY10" fmla="*/ 105563 h 17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94" h="179340">
                      <a:moveTo>
                        <a:pt x="33637" y="105563"/>
                      </a:moveTo>
                      <a:cubicBezTo>
                        <a:pt x="33637" y="135595"/>
                        <a:pt x="31234" y="145377"/>
                        <a:pt x="25056" y="152585"/>
                      </a:cubicBezTo>
                      <a:cubicBezTo>
                        <a:pt x="18180" y="158776"/>
                        <a:pt x="9253" y="162200"/>
                        <a:pt x="1" y="162195"/>
                      </a:cubicBezTo>
                      <a:lnTo>
                        <a:pt x="2403" y="179356"/>
                      </a:lnTo>
                      <a:cubicBezTo>
                        <a:pt x="16748" y="179550"/>
                        <a:pt x="30667" y="174483"/>
                        <a:pt x="41531" y="165113"/>
                      </a:cubicBezTo>
                      <a:cubicBezTo>
                        <a:pt x="47376" y="157985"/>
                        <a:pt x="51725" y="149753"/>
                        <a:pt x="54320" y="140907"/>
                      </a:cubicBezTo>
                      <a:cubicBezTo>
                        <a:pt x="56915" y="132062"/>
                        <a:pt x="57701" y="122785"/>
                        <a:pt x="56633" y="113629"/>
                      </a:cubicBezTo>
                      <a:lnTo>
                        <a:pt x="56633" y="21"/>
                      </a:lnTo>
                      <a:lnTo>
                        <a:pt x="33637" y="21"/>
                      </a:lnTo>
                      <a:lnTo>
                        <a:pt x="33637" y="104877"/>
                      </a:lnTo>
                      <a:lnTo>
                        <a:pt x="33637" y="105563"/>
                      </a:lnTo>
                      <a:close/>
                    </a:path>
                  </a:pathLst>
                </a:custGeom>
                <a:solidFill>
                  <a:srgbClr val="4E4E4E"/>
                </a:solidFill>
                <a:ln w="1926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4200A59-29C1-414F-9941-3A5CD73F1B96}"/>
                    </a:ext>
                  </a:extLst>
                </p:cNvPr>
                <p:cNvSpPr/>
                <p:nvPr/>
              </p:nvSpPr>
              <p:spPr>
                <a:xfrm>
                  <a:off x="9752272" y="3121618"/>
                  <a:ext cx="107086" cy="129058"/>
                </a:xfrm>
                <a:custGeom>
                  <a:avLst/>
                  <a:gdLst>
                    <a:gd name="connsiteX0" fmla="*/ 106062 w 107086"/>
                    <a:gd name="connsiteY0" fmla="*/ 91834 h 129058"/>
                    <a:gd name="connsiteX1" fmla="*/ 107092 w 107086"/>
                    <a:gd name="connsiteY1" fmla="*/ 126156 h 129058"/>
                    <a:gd name="connsiteX2" fmla="*/ 86670 w 107086"/>
                    <a:gd name="connsiteY2" fmla="*/ 126156 h 129058"/>
                    <a:gd name="connsiteX3" fmla="*/ 85297 w 107086"/>
                    <a:gd name="connsiteY3" fmla="*/ 105735 h 129058"/>
                    <a:gd name="connsiteX4" fmla="*/ 67592 w 107086"/>
                    <a:gd name="connsiteY4" fmla="*/ 123025 h 129058"/>
                    <a:gd name="connsiteX5" fmla="*/ 43595 w 107086"/>
                    <a:gd name="connsiteY5" fmla="*/ 129074 h 129058"/>
                    <a:gd name="connsiteX6" fmla="*/ 6 w 107086"/>
                    <a:gd name="connsiteY6" fmla="*/ 74158 h 129058"/>
                    <a:gd name="connsiteX7" fmla="*/ 6 w 107086"/>
                    <a:gd name="connsiteY7" fmla="*/ 879 h 129058"/>
                    <a:gd name="connsiteX8" fmla="*/ 23002 w 107086"/>
                    <a:gd name="connsiteY8" fmla="*/ 879 h 129058"/>
                    <a:gd name="connsiteX9" fmla="*/ 23002 w 107086"/>
                    <a:gd name="connsiteY9" fmla="*/ 69524 h 129058"/>
                    <a:gd name="connsiteX10" fmla="*/ 51146 w 107086"/>
                    <a:gd name="connsiteY10" fmla="*/ 109338 h 129058"/>
                    <a:gd name="connsiteX11" fmla="*/ 63613 w 107086"/>
                    <a:gd name="connsiteY11" fmla="*/ 106963 h 129058"/>
                    <a:gd name="connsiteX12" fmla="*/ 74183 w 107086"/>
                    <a:gd name="connsiteY12" fmla="*/ 99941 h 129058"/>
                    <a:gd name="connsiteX13" fmla="*/ 81206 w 107086"/>
                    <a:gd name="connsiteY13" fmla="*/ 89370 h 129058"/>
                    <a:gd name="connsiteX14" fmla="*/ 83581 w 107086"/>
                    <a:gd name="connsiteY14" fmla="*/ 76904 h 129058"/>
                    <a:gd name="connsiteX15" fmla="*/ 83581 w 107086"/>
                    <a:gd name="connsiteY15" fmla="*/ 21 h 129058"/>
                    <a:gd name="connsiteX16" fmla="*/ 106577 w 107086"/>
                    <a:gd name="connsiteY16" fmla="*/ 21 h 129058"/>
                    <a:gd name="connsiteX17" fmla="*/ 106577 w 107086"/>
                    <a:gd name="connsiteY17" fmla="*/ 91148 h 129058"/>
                    <a:gd name="connsiteX18" fmla="*/ 106062 w 107086"/>
                    <a:gd name="connsiteY18" fmla="*/ 91834 h 12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086" h="129058">
                      <a:moveTo>
                        <a:pt x="106062" y="91834"/>
                      </a:moveTo>
                      <a:cubicBezTo>
                        <a:pt x="106062" y="104705"/>
                        <a:pt x="106062" y="116203"/>
                        <a:pt x="107092" y="126156"/>
                      </a:cubicBezTo>
                      <a:lnTo>
                        <a:pt x="86670" y="126156"/>
                      </a:lnTo>
                      <a:lnTo>
                        <a:pt x="85297" y="105735"/>
                      </a:lnTo>
                      <a:cubicBezTo>
                        <a:pt x="81026" y="112960"/>
                        <a:pt x="74917" y="118926"/>
                        <a:pt x="67592" y="123025"/>
                      </a:cubicBezTo>
                      <a:cubicBezTo>
                        <a:pt x="60267" y="127125"/>
                        <a:pt x="51988" y="129212"/>
                        <a:pt x="43595" y="129074"/>
                      </a:cubicBezTo>
                      <a:cubicBezTo>
                        <a:pt x="23688" y="129074"/>
                        <a:pt x="6" y="118262"/>
                        <a:pt x="6" y="74158"/>
                      </a:cubicBezTo>
                      <a:lnTo>
                        <a:pt x="6" y="879"/>
                      </a:lnTo>
                      <a:lnTo>
                        <a:pt x="23002" y="879"/>
                      </a:lnTo>
                      <a:lnTo>
                        <a:pt x="23002" y="69524"/>
                      </a:lnTo>
                      <a:cubicBezTo>
                        <a:pt x="23002" y="93379"/>
                        <a:pt x="30381" y="109338"/>
                        <a:pt x="51146" y="109338"/>
                      </a:cubicBezTo>
                      <a:cubicBezTo>
                        <a:pt x="55418" y="109385"/>
                        <a:pt x="59657" y="108577"/>
                        <a:pt x="63613" y="106963"/>
                      </a:cubicBezTo>
                      <a:cubicBezTo>
                        <a:pt x="67569" y="105349"/>
                        <a:pt x="71162" y="102962"/>
                        <a:pt x="74183" y="99941"/>
                      </a:cubicBezTo>
                      <a:cubicBezTo>
                        <a:pt x="77204" y="96920"/>
                        <a:pt x="79592" y="93326"/>
                        <a:pt x="81206" y="89370"/>
                      </a:cubicBezTo>
                      <a:cubicBezTo>
                        <a:pt x="82819" y="85414"/>
                        <a:pt x="83627" y="81176"/>
                        <a:pt x="83581" y="76904"/>
                      </a:cubicBezTo>
                      <a:lnTo>
                        <a:pt x="83581" y="21"/>
                      </a:lnTo>
                      <a:lnTo>
                        <a:pt x="106577" y="21"/>
                      </a:lnTo>
                      <a:lnTo>
                        <a:pt x="106577" y="91148"/>
                      </a:lnTo>
                      <a:lnTo>
                        <a:pt x="106062" y="91834"/>
                      </a:lnTo>
                      <a:close/>
                    </a:path>
                  </a:pathLst>
                </a:custGeom>
                <a:solidFill>
                  <a:srgbClr val="4E4E4E"/>
                </a:solidFill>
                <a:ln w="1926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E81948E-3ACF-4432-9398-8F539AA4E65B}"/>
                    </a:ext>
                  </a:extLst>
                </p:cNvPr>
                <p:cNvSpPr/>
                <p:nvPr/>
              </p:nvSpPr>
              <p:spPr>
                <a:xfrm>
                  <a:off x="9900889" y="3119497"/>
                  <a:ext cx="120128" cy="179895"/>
                </a:xfrm>
                <a:custGeom>
                  <a:avLst/>
                  <a:gdLst>
                    <a:gd name="connsiteX0" fmla="*/ 1043 w 120128"/>
                    <a:gd name="connsiteY0" fmla="*/ 43828 h 179895"/>
                    <a:gd name="connsiteX1" fmla="*/ 13 w 120128"/>
                    <a:gd name="connsiteY1" fmla="*/ 2985 h 179895"/>
                    <a:gd name="connsiteX2" fmla="*/ 20607 w 120128"/>
                    <a:gd name="connsiteY2" fmla="*/ 2985 h 179895"/>
                    <a:gd name="connsiteX3" fmla="*/ 21636 w 120128"/>
                    <a:gd name="connsiteY3" fmla="*/ 24436 h 179895"/>
                    <a:gd name="connsiteX4" fmla="*/ 40748 w 120128"/>
                    <a:gd name="connsiteY4" fmla="*/ 6034 h 179895"/>
                    <a:gd name="connsiteX5" fmla="*/ 66599 w 120128"/>
                    <a:gd name="connsiteY5" fmla="*/ 67 h 179895"/>
                    <a:gd name="connsiteX6" fmla="*/ 120142 w 120128"/>
                    <a:gd name="connsiteY6" fmla="*/ 63735 h 179895"/>
                    <a:gd name="connsiteX7" fmla="*/ 62652 w 120128"/>
                    <a:gd name="connsiteY7" fmla="*/ 131007 h 179895"/>
                    <a:gd name="connsiteX8" fmla="*/ 40583 w 120128"/>
                    <a:gd name="connsiteY8" fmla="*/ 126254 h 179895"/>
                    <a:gd name="connsiteX9" fmla="*/ 23696 w 120128"/>
                    <a:gd name="connsiteY9" fmla="*/ 111272 h 179895"/>
                    <a:gd name="connsiteX10" fmla="*/ 23696 w 120128"/>
                    <a:gd name="connsiteY10" fmla="*/ 111272 h 179895"/>
                    <a:gd name="connsiteX11" fmla="*/ 23696 w 120128"/>
                    <a:gd name="connsiteY11" fmla="*/ 179917 h 179895"/>
                    <a:gd name="connsiteX12" fmla="*/ 1043 w 120128"/>
                    <a:gd name="connsiteY12" fmla="*/ 179917 h 179895"/>
                    <a:gd name="connsiteX13" fmla="*/ 1043 w 120128"/>
                    <a:gd name="connsiteY13" fmla="*/ 44343 h 179895"/>
                    <a:gd name="connsiteX14" fmla="*/ 1043 w 120128"/>
                    <a:gd name="connsiteY14" fmla="*/ 43828 h 179895"/>
                    <a:gd name="connsiteX15" fmla="*/ 23696 w 120128"/>
                    <a:gd name="connsiteY15" fmla="*/ 77293 h 179895"/>
                    <a:gd name="connsiteX16" fmla="*/ 24726 w 120128"/>
                    <a:gd name="connsiteY16" fmla="*/ 86560 h 179895"/>
                    <a:gd name="connsiteX17" fmla="*/ 37321 w 120128"/>
                    <a:gd name="connsiteY17" fmla="*/ 105751 h 179895"/>
                    <a:gd name="connsiteX18" fmla="*/ 59048 w 120128"/>
                    <a:gd name="connsiteY18" fmla="*/ 113160 h 179895"/>
                    <a:gd name="connsiteX19" fmla="*/ 97489 w 120128"/>
                    <a:gd name="connsiteY19" fmla="*/ 64765 h 179895"/>
                    <a:gd name="connsiteX20" fmla="*/ 59906 w 120128"/>
                    <a:gd name="connsiteY20" fmla="*/ 18258 h 179895"/>
                    <a:gd name="connsiteX21" fmla="*/ 34703 w 120128"/>
                    <a:gd name="connsiteY21" fmla="*/ 30211 h 179895"/>
                    <a:gd name="connsiteX22" fmla="*/ 23696 w 120128"/>
                    <a:gd name="connsiteY22" fmla="*/ 55841 h 179895"/>
                    <a:gd name="connsiteX23" fmla="*/ 23696 w 120128"/>
                    <a:gd name="connsiteY23" fmla="*/ 77293 h 17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128" h="179895">
                      <a:moveTo>
                        <a:pt x="1043" y="43828"/>
                      </a:moveTo>
                      <a:cubicBezTo>
                        <a:pt x="1043" y="27868"/>
                        <a:pt x="1043" y="14826"/>
                        <a:pt x="13" y="2985"/>
                      </a:cubicBezTo>
                      <a:lnTo>
                        <a:pt x="20607" y="2985"/>
                      </a:lnTo>
                      <a:lnTo>
                        <a:pt x="21636" y="24436"/>
                      </a:lnTo>
                      <a:cubicBezTo>
                        <a:pt x="26225" y="16686"/>
                        <a:pt x="32830" y="10326"/>
                        <a:pt x="40748" y="6034"/>
                      </a:cubicBezTo>
                      <a:cubicBezTo>
                        <a:pt x="48666" y="1743"/>
                        <a:pt x="57601" y="-320"/>
                        <a:pt x="66599" y="67"/>
                      </a:cubicBezTo>
                      <a:cubicBezTo>
                        <a:pt x="97146" y="67"/>
                        <a:pt x="120142" y="25637"/>
                        <a:pt x="120142" y="63735"/>
                      </a:cubicBezTo>
                      <a:cubicBezTo>
                        <a:pt x="120142" y="108698"/>
                        <a:pt x="92512" y="131007"/>
                        <a:pt x="62652" y="131007"/>
                      </a:cubicBezTo>
                      <a:cubicBezTo>
                        <a:pt x="55009" y="131348"/>
                        <a:pt x="47408" y="129711"/>
                        <a:pt x="40583" y="126254"/>
                      </a:cubicBezTo>
                      <a:cubicBezTo>
                        <a:pt x="33758" y="122796"/>
                        <a:pt x="27942" y="117636"/>
                        <a:pt x="23696" y="111272"/>
                      </a:cubicBezTo>
                      <a:lnTo>
                        <a:pt x="23696" y="111272"/>
                      </a:lnTo>
                      <a:lnTo>
                        <a:pt x="23696" y="179917"/>
                      </a:lnTo>
                      <a:lnTo>
                        <a:pt x="1043" y="179917"/>
                      </a:lnTo>
                      <a:lnTo>
                        <a:pt x="1043" y="44343"/>
                      </a:lnTo>
                      <a:lnTo>
                        <a:pt x="1043" y="43828"/>
                      </a:lnTo>
                      <a:close/>
                      <a:moveTo>
                        <a:pt x="23696" y="77293"/>
                      </a:moveTo>
                      <a:cubicBezTo>
                        <a:pt x="23758" y="80407"/>
                        <a:pt x="24103" y="83508"/>
                        <a:pt x="24726" y="86560"/>
                      </a:cubicBezTo>
                      <a:cubicBezTo>
                        <a:pt x="26673" y="94180"/>
                        <a:pt x="31105" y="100933"/>
                        <a:pt x="37321" y="105751"/>
                      </a:cubicBezTo>
                      <a:cubicBezTo>
                        <a:pt x="43538" y="110568"/>
                        <a:pt x="51183" y="113176"/>
                        <a:pt x="59048" y="113160"/>
                      </a:cubicBezTo>
                      <a:cubicBezTo>
                        <a:pt x="83245" y="113160"/>
                        <a:pt x="97489" y="93424"/>
                        <a:pt x="97489" y="64765"/>
                      </a:cubicBezTo>
                      <a:cubicBezTo>
                        <a:pt x="97489" y="39710"/>
                        <a:pt x="84104" y="18258"/>
                        <a:pt x="59906" y="18258"/>
                      </a:cubicBezTo>
                      <a:cubicBezTo>
                        <a:pt x="50330" y="19042"/>
                        <a:pt x="41369" y="23292"/>
                        <a:pt x="34703" y="30211"/>
                      </a:cubicBezTo>
                      <a:cubicBezTo>
                        <a:pt x="28037" y="37130"/>
                        <a:pt x="24123" y="46243"/>
                        <a:pt x="23696" y="55841"/>
                      </a:cubicBezTo>
                      <a:lnTo>
                        <a:pt x="23696" y="77293"/>
                      </a:lnTo>
                      <a:close/>
                    </a:path>
                  </a:pathLst>
                </a:custGeom>
                <a:solidFill>
                  <a:srgbClr val="4E4E4E"/>
                </a:solidFill>
                <a:ln w="1926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B46FD71-9DA2-4DF2-AA90-5AD089EA3C51}"/>
                    </a:ext>
                  </a:extLst>
                </p:cNvPr>
                <p:cNvSpPr/>
                <p:nvPr/>
              </p:nvSpPr>
              <p:spPr>
                <a:xfrm>
                  <a:off x="10036591" y="3122003"/>
                  <a:ext cx="118412" cy="182767"/>
                </a:xfrm>
                <a:custGeom>
                  <a:avLst/>
                  <a:gdLst>
                    <a:gd name="connsiteX0" fmla="*/ 25419 w 118412"/>
                    <a:gd name="connsiteY0" fmla="*/ 365 h 182767"/>
                    <a:gd name="connsiteX1" fmla="*/ 53049 w 118412"/>
                    <a:gd name="connsiteY1" fmla="*/ 74330 h 182767"/>
                    <a:gd name="connsiteX2" fmla="*/ 61115 w 118412"/>
                    <a:gd name="connsiteY2" fmla="*/ 99900 h 182767"/>
                    <a:gd name="connsiteX3" fmla="*/ 69180 w 118412"/>
                    <a:gd name="connsiteY3" fmla="*/ 73815 h 182767"/>
                    <a:gd name="connsiteX4" fmla="*/ 94236 w 118412"/>
                    <a:gd name="connsiteY4" fmla="*/ 365 h 182767"/>
                    <a:gd name="connsiteX5" fmla="*/ 118433 w 118412"/>
                    <a:gd name="connsiteY5" fmla="*/ 365 h 182767"/>
                    <a:gd name="connsiteX6" fmla="*/ 84111 w 118412"/>
                    <a:gd name="connsiteY6" fmla="*/ 89603 h 182767"/>
                    <a:gd name="connsiteX7" fmla="*/ 40693 w 118412"/>
                    <a:gd name="connsiteY7" fmla="*/ 168030 h 182767"/>
                    <a:gd name="connsiteX8" fmla="*/ 12548 w 118412"/>
                    <a:gd name="connsiteY8" fmla="*/ 182789 h 182767"/>
                    <a:gd name="connsiteX9" fmla="*/ 6885 w 118412"/>
                    <a:gd name="connsiteY9" fmla="*/ 163568 h 182767"/>
                    <a:gd name="connsiteX10" fmla="*/ 26964 w 118412"/>
                    <a:gd name="connsiteY10" fmla="*/ 152413 h 182767"/>
                    <a:gd name="connsiteX11" fmla="*/ 46356 w 118412"/>
                    <a:gd name="connsiteY11" fmla="*/ 127015 h 182767"/>
                    <a:gd name="connsiteX12" fmla="*/ 48243 w 118412"/>
                    <a:gd name="connsiteY12" fmla="*/ 121523 h 182767"/>
                    <a:gd name="connsiteX13" fmla="*/ 46699 w 118412"/>
                    <a:gd name="connsiteY13" fmla="*/ 115517 h 182767"/>
                    <a:gd name="connsiteX14" fmla="*/ 20 w 118412"/>
                    <a:gd name="connsiteY14" fmla="*/ 21 h 182767"/>
                    <a:gd name="connsiteX15" fmla="*/ 25076 w 118412"/>
                    <a:gd name="connsiteY15" fmla="*/ 21 h 182767"/>
                    <a:gd name="connsiteX16" fmla="*/ 25419 w 118412"/>
                    <a:gd name="connsiteY16" fmla="*/ 365 h 18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412" h="182767">
                      <a:moveTo>
                        <a:pt x="25419" y="365"/>
                      </a:moveTo>
                      <a:lnTo>
                        <a:pt x="53049" y="74330"/>
                      </a:lnTo>
                      <a:cubicBezTo>
                        <a:pt x="55966" y="82567"/>
                        <a:pt x="59055" y="92520"/>
                        <a:pt x="61115" y="99900"/>
                      </a:cubicBezTo>
                      <a:cubicBezTo>
                        <a:pt x="63517" y="92349"/>
                        <a:pt x="66091" y="82739"/>
                        <a:pt x="69180" y="73815"/>
                      </a:cubicBezTo>
                      <a:lnTo>
                        <a:pt x="94236" y="365"/>
                      </a:lnTo>
                      <a:lnTo>
                        <a:pt x="118433" y="365"/>
                      </a:lnTo>
                      <a:lnTo>
                        <a:pt x="84111" y="89603"/>
                      </a:lnTo>
                      <a:cubicBezTo>
                        <a:pt x="66949" y="132506"/>
                        <a:pt x="56481" y="154644"/>
                        <a:pt x="40693" y="168030"/>
                      </a:cubicBezTo>
                      <a:cubicBezTo>
                        <a:pt x="32740" y="175294"/>
                        <a:pt x="23045" y="180378"/>
                        <a:pt x="12548" y="182789"/>
                      </a:cubicBezTo>
                      <a:lnTo>
                        <a:pt x="6885" y="163568"/>
                      </a:lnTo>
                      <a:cubicBezTo>
                        <a:pt x="14225" y="161156"/>
                        <a:pt x="21038" y="157371"/>
                        <a:pt x="26964" y="152413"/>
                      </a:cubicBezTo>
                      <a:cubicBezTo>
                        <a:pt x="35336" y="145590"/>
                        <a:pt x="41980" y="136889"/>
                        <a:pt x="46356" y="127015"/>
                      </a:cubicBezTo>
                      <a:cubicBezTo>
                        <a:pt x="47292" y="125305"/>
                        <a:pt x="47931" y="123447"/>
                        <a:pt x="48243" y="121523"/>
                      </a:cubicBezTo>
                      <a:cubicBezTo>
                        <a:pt x="48048" y="119452"/>
                        <a:pt x="47527" y="117425"/>
                        <a:pt x="46699" y="115517"/>
                      </a:cubicBezTo>
                      <a:lnTo>
                        <a:pt x="20" y="21"/>
                      </a:lnTo>
                      <a:lnTo>
                        <a:pt x="25076" y="21"/>
                      </a:lnTo>
                      <a:lnTo>
                        <a:pt x="25419" y="365"/>
                      </a:lnTo>
                      <a:close/>
                    </a:path>
                  </a:pathLst>
                </a:custGeom>
                <a:solidFill>
                  <a:srgbClr val="4E4E4E"/>
                </a:solidFill>
                <a:ln w="1926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1FD9262-CE2C-461C-AE53-B73053C0C79E}"/>
                    </a:ext>
                  </a:extLst>
                </p:cNvPr>
                <p:cNvSpPr/>
                <p:nvPr/>
              </p:nvSpPr>
              <p:spPr>
                <a:xfrm>
                  <a:off x="10173836" y="3086343"/>
                  <a:ext cx="75166" cy="163952"/>
                </a:xfrm>
                <a:custGeom>
                  <a:avLst/>
                  <a:gdLst>
                    <a:gd name="connsiteX0" fmla="*/ 42244 w 75166"/>
                    <a:gd name="connsiteY0" fmla="*/ 20 h 163952"/>
                    <a:gd name="connsiteX1" fmla="*/ 42244 w 75166"/>
                    <a:gd name="connsiteY1" fmla="*/ 36058 h 163952"/>
                    <a:gd name="connsiteX2" fmla="*/ 75194 w 75166"/>
                    <a:gd name="connsiteY2" fmla="*/ 36058 h 163952"/>
                    <a:gd name="connsiteX3" fmla="*/ 75194 w 75166"/>
                    <a:gd name="connsiteY3" fmla="*/ 53219 h 163952"/>
                    <a:gd name="connsiteX4" fmla="*/ 42244 w 75166"/>
                    <a:gd name="connsiteY4" fmla="*/ 53219 h 163952"/>
                    <a:gd name="connsiteX5" fmla="*/ 42244 w 75166"/>
                    <a:gd name="connsiteY5" fmla="*/ 120835 h 163952"/>
                    <a:gd name="connsiteX6" fmla="*/ 59406 w 75166"/>
                    <a:gd name="connsiteY6" fmla="*/ 145204 h 163952"/>
                    <a:gd name="connsiteX7" fmla="*/ 72791 w 75166"/>
                    <a:gd name="connsiteY7" fmla="*/ 143659 h 163952"/>
                    <a:gd name="connsiteX8" fmla="*/ 73821 w 75166"/>
                    <a:gd name="connsiteY8" fmla="*/ 160820 h 163952"/>
                    <a:gd name="connsiteX9" fmla="*/ 53399 w 75166"/>
                    <a:gd name="connsiteY9" fmla="*/ 163909 h 163952"/>
                    <a:gd name="connsiteX10" fmla="*/ 39905 w 75166"/>
                    <a:gd name="connsiteY10" fmla="*/ 161828 h 163952"/>
                    <a:gd name="connsiteX11" fmla="*/ 28515 w 75166"/>
                    <a:gd name="connsiteY11" fmla="*/ 154299 h 163952"/>
                    <a:gd name="connsiteX12" fmla="*/ 19591 w 75166"/>
                    <a:gd name="connsiteY12" fmla="*/ 121693 h 163952"/>
                    <a:gd name="connsiteX13" fmla="*/ 19591 w 75166"/>
                    <a:gd name="connsiteY13" fmla="*/ 53048 h 163952"/>
                    <a:gd name="connsiteX14" fmla="*/ 28 w 75166"/>
                    <a:gd name="connsiteY14" fmla="*/ 53048 h 163952"/>
                    <a:gd name="connsiteX15" fmla="*/ 28 w 75166"/>
                    <a:gd name="connsiteY15" fmla="*/ 35887 h 163952"/>
                    <a:gd name="connsiteX16" fmla="*/ 19935 w 75166"/>
                    <a:gd name="connsiteY16" fmla="*/ 35887 h 163952"/>
                    <a:gd name="connsiteX17" fmla="*/ 19935 w 75166"/>
                    <a:gd name="connsiteY17" fmla="*/ 5340 h 163952"/>
                    <a:gd name="connsiteX18" fmla="*/ 42244 w 75166"/>
                    <a:gd name="connsiteY18" fmla="*/ 20 h 1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166" h="163952">
                      <a:moveTo>
                        <a:pt x="42244" y="20"/>
                      </a:moveTo>
                      <a:lnTo>
                        <a:pt x="42244" y="36058"/>
                      </a:lnTo>
                      <a:lnTo>
                        <a:pt x="75194" y="36058"/>
                      </a:lnTo>
                      <a:lnTo>
                        <a:pt x="75194" y="53219"/>
                      </a:lnTo>
                      <a:lnTo>
                        <a:pt x="42244" y="53219"/>
                      </a:lnTo>
                      <a:lnTo>
                        <a:pt x="42244" y="120835"/>
                      </a:lnTo>
                      <a:cubicBezTo>
                        <a:pt x="42244" y="136280"/>
                        <a:pt x="46706" y="145204"/>
                        <a:pt x="59406" y="145204"/>
                      </a:cubicBezTo>
                      <a:cubicBezTo>
                        <a:pt x="63916" y="145277"/>
                        <a:pt x="68416" y="144758"/>
                        <a:pt x="72791" y="143659"/>
                      </a:cubicBezTo>
                      <a:lnTo>
                        <a:pt x="73821" y="160820"/>
                      </a:lnTo>
                      <a:cubicBezTo>
                        <a:pt x="67261" y="163093"/>
                        <a:pt x="60338" y="164140"/>
                        <a:pt x="53399" y="163909"/>
                      </a:cubicBezTo>
                      <a:cubicBezTo>
                        <a:pt x="48804" y="164197"/>
                        <a:pt x="44200" y="163487"/>
                        <a:pt x="39905" y="161828"/>
                      </a:cubicBezTo>
                      <a:cubicBezTo>
                        <a:pt x="35610" y="160169"/>
                        <a:pt x="31724" y="157601"/>
                        <a:pt x="28515" y="154299"/>
                      </a:cubicBezTo>
                      <a:cubicBezTo>
                        <a:pt x="21525" y="144950"/>
                        <a:pt x="18336" y="133299"/>
                        <a:pt x="19591" y="121693"/>
                      </a:cubicBezTo>
                      <a:lnTo>
                        <a:pt x="19591" y="53048"/>
                      </a:lnTo>
                      <a:lnTo>
                        <a:pt x="28" y="53048"/>
                      </a:lnTo>
                      <a:lnTo>
                        <a:pt x="28" y="35887"/>
                      </a:lnTo>
                      <a:lnTo>
                        <a:pt x="19935" y="35887"/>
                      </a:lnTo>
                      <a:lnTo>
                        <a:pt x="19935" y="5340"/>
                      </a:lnTo>
                      <a:lnTo>
                        <a:pt x="42244" y="20"/>
                      </a:lnTo>
                      <a:close/>
                    </a:path>
                  </a:pathLst>
                </a:custGeom>
                <a:solidFill>
                  <a:srgbClr val="4E4E4E"/>
                </a:solidFill>
                <a:ln w="1926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7CDF652-4868-4FE4-A726-AB89BFEC4B5F}"/>
                    </a:ext>
                  </a:extLst>
                </p:cNvPr>
                <p:cNvSpPr/>
                <p:nvPr/>
              </p:nvSpPr>
              <p:spPr>
                <a:xfrm>
                  <a:off x="10268673" y="3120076"/>
                  <a:ext cx="111064" cy="130904"/>
                </a:xfrm>
                <a:custGeom>
                  <a:avLst/>
                  <a:gdLst>
                    <a:gd name="connsiteX0" fmla="*/ 22723 w 111064"/>
                    <a:gd name="connsiteY0" fmla="*/ 69009 h 130904"/>
                    <a:gd name="connsiteX1" fmla="*/ 25078 w 111064"/>
                    <a:gd name="connsiteY1" fmla="*/ 86160 h 130904"/>
                    <a:gd name="connsiteX2" fmla="*/ 34407 w 111064"/>
                    <a:gd name="connsiteY2" fmla="*/ 100744 h 130904"/>
                    <a:gd name="connsiteX3" fmla="*/ 48990 w 111064"/>
                    <a:gd name="connsiteY3" fmla="*/ 110073 h 130904"/>
                    <a:gd name="connsiteX4" fmla="*/ 66141 w 111064"/>
                    <a:gd name="connsiteY4" fmla="*/ 112428 h 130904"/>
                    <a:gd name="connsiteX5" fmla="*/ 100464 w 111064"/>
                    <a:gd name="connsiteY5" fmla="*/ 105906 h 130904"/>
                    <a:gd name="connsiteX6" fmla="*/ 104411 w 111064"/>
                    <a:gd name="connsiteY6" fmla="*/ 123067 h 130904"/>
                    <a:gd name="connsiteX7" fmla="*/ 62366 w 111064"/>
                    <a:gd name="connsiteY7" fmla="*/ 130790 h 130904"/>
                    <a:gd name="connsiteX8" fmla="*/ 37682 w 111064"/>
                    <a:gd name="connsiteY8" fmla="*/ 127132 h 130904"/>
                    <a:gd name="connsiteX9" fmla="*/ 16785 w 111064"/>
                    <a:gd name="connsiteY9" fmla="*/ 113496 h 130904"/>
                    <a:gd name="connsiteX10" fmla="*/ 3494 w 111064"/>
                    <a:gd name="connsiteY10" fmla="*/ 92377 h 130904"/>
                    <a:gd name="connsiteX11" fmla="*/ 242 w 111064"/>
                    <a:gd name="connsiteY11" fmla="*/ 67637 h 130904"/>
                    <a:gd name="connsiteX12" fmla="*/ 59448 w 111064"/>
                    <a:gd name="connsiteY12" fmla="*/ 21 h 130904"/>
                    <a:gd name="connsiteX13" fmla="*/ 110932 w 111064"/>
                    <a:gd name="connsiteY13" fmla="*/ 59056 h 130904"/>
                    <a:gd name="connsiteX14" fmla="*/ 110932 w 111064"/>
                    <a:gd name="connsiteY14" fmla="*/ 69696 h 130904"/>
                    <a:gd name="connsiteX15" fmla="*/ 22209 w 111064"/>
                    <a:gd name="connsiteY15" fmla="*/ 69696 h 130904"/>
                    <a:gd name="connsiteX16" fmla="*/ 22723 w 111064"/>
                    <a:gd name="connsiteY16" fmla="*/ 69009 h 130904"/>
                    <a:gd name="connsiteX17" fmla="*/ 89995 w 111064"/>
                    <a:gd name="connsiteY17" fmla="*/ 51848 h 130904"/>
                    <a:gd name="connsiteX18" fmla="*/ 89031 w 111064"/>
                    <a:gd name="connsiteY18" fmla="*/ 38133 h 130904"/>
                    <a:gd name="connsiteX19" fmla="*/ 82471 w 111064"/>
                    <a:gd name="connsiteY19" fmla="*/ 26050 h 130904"/>
                    <a:gd name="connsiteX20" fmla="*/ 71496 w 111064"/>
                    <a:gd name="connsiteY20" fmla="*/ 17769 h 130904"/>
                    <a:gd name="connsiteX21" fmla="*/ 58076 w 111064"/>
                    <a:gd name="connsiteY21" fmla="*/ 14780 h 130904"/>
                    <a:gd name="connsiteX22" fmla="*/ 33304 w 111064"/>
                    <a:gd name="connsiteY22" fmla="*/ 26499 h 130904"/>
                    <a:gd name="connsiteX23" fmla="*/ 22895 w 111064"/>
                    <a:gd name="connsiteY23" fmla="*/ 51848 h 130904"/>
                    <a:gd name="connsiteX24" fmla="*/ 89995 w 111064"/>
                    <a:gd name="connsiteY24" fmla="*/ 51848 h 13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064" h="130904">
                      <a:moveTo>
                        <a:pt x="22723" y="69009"/>
                      </a:moveTo>
                      <a:cubicBezTo>
                        <a:pt x="22258" y="74830"/>
                        <a:pt x="23061" y="80681"/>
                        <a:pt x="25078" y="86160"/>
                      </a:cubicBezTo>
                      <a:cubicBezTo>
                        <a:pt x="27095" y="91640"/>
                        <a:pt x="30278" y="96615"/>
                        <a:pt x="34407" y="100744"/>
                      </a:cubicBezTo>
                      <a:cubicBezTo>
                        <a:pt x="38535" y="104873"/>
                        <a:pt x="43511" y="108055"/>
                        <a:pt x="48990" y="110073"/>
                      </a:cubicBezTo>
                      <a:cubicBezTo>
                        <a:pt x="54469" y="112090"/>
                        <a:pt x="60321" y="112893"/>
                        <a:pt x="66141" y="112428"/>
                      </a:cubicBezTo>
                      <a:cubicBezTo>
                        <a:pt x="77913" y="112691"/>
                        <a:pt x="89609" y="110469"/>
                        <a:pt x="100464" y="105906"/>
                      </a:cubicBezTo>
                      <a:lnTo>
                        <a:pt x="104411" y="123067"/>
                      </a:lnTo>
                      <a:cubicBezTo>
                        <a:pt x="91090" y="128554"/>
                        <a:pt x="76767" y="131185"/>
                        <a:pt x="62366" y="130790"/>
                      </a:cubicBezTo>
                      <a:cubicBezTo>
                        <a:pt x="53970" y="131365"/>
                        <a:pt x="45550" y="130117"/>
                        <a:pt x="37682" y="127132"/>
                      </a:cubicBezTo>
                      <a:cubicBezTo>
                        <a:pt x="29815" y="124146"/>
                        <a:pt x="22686" y="119495"/>
                        <a:pt x="16785" y="113496"/>
                      </a:cubicBezTo>
                      <a:cubicBezTo>
                        <a:pt x="10883" y="107497"/>
                        <a:pt x="6350" y="100292"/>
                        <a:pt x="3494" y="92377"/>
                      </a:cubicBezTo>
                      <a:cubicBezTo>
                        <a:pt x="639" y="84461"/>
                        <a:pt x="-471" y="76021"/>
                        <a:pt x="242" y="67637"/>
                      </a:cubicBezTo>
                      <a:cubicBezTo>
                        <a:pt x="242" y="29882"/>
                        <a:pt x="22723" y="21"/>
                        <a:pt x="59448" y="21"/>
                      </a:cubicBezTo>
                      <a:cubicBezTo>
                        <a:pt x="100635" y="21"/>
                        <a:pt x="110932" y="36060"/>
                        <a:pt x="110932" y="59056"/>
                      </a:cubicBezTo>
                      <a:cubicBezTo>
                        <a:pt x="111152" y="62599"/>
                        <a:pt x="111152" y="66153"/>
                        <a:pt x="110932" y="69696"/>
                      </a:cubicBezTo>
                      <a:lnTo>
                        <a:pt x="22209" y="69696"/>
                      </a:lnTo>
                      <a:lnTo>
                        <a:pt x="22723" y="69009"/>
                      </a:lnTo>
                      <a:close/>
                      <a:moveTo>
                        <a:pt x="89995" y="51848"/>
                      </a:moveTo>
                      <a:cubicBezTo>
                        <a:pt x="90658" y="47260"/>
                        <a:pt x="90329" y="42583"/>
                        <a:pt x="89031" y="38133"/>
                      </a:cubicBezTo>
                      <a:cubicBezTo>
                        <a:pt x="87733" y="33683"/>
                        <a:pt x="85496" y="29563"/>
                        <a:pt x="82471" y="26050"/>
                      </a:cubicBezTo>
                      <a:cubicBezTo>
                        <a:pt x="79447" y="22537"/>
                        <a:pt x="75704" y="19714"/>
                        <a:pt x="71496" y="17769"/>
                      </a:cubicBezTo>
                      <a:cubicBezTo>
                        <a:pt x="67287" y="15825"/>
                        <a:pt x="62711" y="14806"/>
                        <a:pt x="58076" y="14780"/>
                      </a:cubicBezTo>
                      <a:cubicBezTo>
                        <a:pt x="48646" y="15462"/>
                        <a:pt x="39812" y="19642"/>
                        <a:pt x="33304" y="26499"/>
                      </a:cubicBezTo>
                      <a:cubicBezTo>
                        <a:pt x="26796" y="33356"/>
                        <a:pt x="23084" y="42396"/>
                        <a:pt x="22895" y="51848"/>
                      </a:cubicBezTo>
                      <a:lnTo>
                        <a:pt x="89995" y="51848"/>
                      </a:lnTo>
                      <a:close/>
                    </a:path>
                  </a:pathLst>
                </a:custGeom>
                <a:solidFill>
                  <a:srgbClr val="4E4E4E"/>
                </a:solidFill>
                <a:ln w="1926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79B665C-2A6D-4405-AA8F-3D2D94328BDE}"/>
                    </a:ext>
                  </a:extLst>
                </p:cNvPr>
                <p:cNvSpPr/>
                <p:nvPr/>
              </p:nvSpPr>
              <p:spPr>
                <a:xfrm>
                  <a:off x="10413435" y="3119112"/>
                  <a:ext cx="62466" cy="128235"/>
                </a:xfrm>
                <a:custGeom>
                  <a:avLst/>
                  <a:gdLst>
                    <a:gd name="connsiteX0" fmla="*/ 1070 w 62466"/>
                    <a:gd name="connsiteY0" fmla="*/ 42279 h 128235"/>
                    <a:gd name="connsiteX1" fmla="*/ 40 w 62466"/>
                    <a:gd name="connsiteY1" fmla="*/ 3152 h 128235"/>
                    <a:gd name="connsiteX2" fmla="*/ 20634 w 62466"/>
                    <a:gd name="connsiteY2" fmla="*/ 3152 h 128235"/>
                    <a:gd name="connsiteX3" fmla="*/ 20634 w 62466"/>
                    <a:gd name="connsiteY3" fmla="*/ 27692 h 128235"/>
                    <a:gd name="connsiteX4" fmla="*/ 21663 w 62466"/>
                    <a:gd name="connsiteY4" fmla="*/ 27692 h 128235"/>
                    <a:gd name="connsiteX5" fmla="*/ 34441 w 62466"/>
                    <a:gd name="connsiteY5" fmla="*/ 8484 h 128235"/>
                    <a:gd name="connsiteX6" fmla="*/ 55986 w 62466"/>
                    <a:gd name="connsiteY6" fmla="*/ 234 h 128235"/>
                    <a:gd name="connsiteX7" fmla="*/ 62507 w 62466"/>
                    <a:gd name="connsiteY7" fmla="*/ 234 h 128235"/>
                    <a:gd name="connsiteX8" fmla="*/ 62507 w 62466"/>
                    <a:gd name="connsiteY8" fmla="*/ 21686 h 128235"/>
                    <a:gd name="connsiteX9" fmla="*/ 54613 w 62466"/>
                    <a:gd name="connsiteY9" fmla="*/ 21686 h 128235"/>
                    <a:gd name="connsiteX10" fmla="*/ 33755 w 62466"/>
                    <a:gd name="connsiteY10" fmla="*/ 30484 h 128235"/>
                    <a:gd name="connsiteX11" fmla="*/ 23894 w 62466"/>
                    <a:gd name="connsiteY11" fmla="*/ 50860 h 128235"/>
                    <a:gd name="connsiteX12" fmla="*/ 22865 w 62466"/>
                    <a:gd name="connsiteY12" fmla="*/ 61500 h 128235"/>
                    <a:gd name="connsiteX13" fmla="*/ 22865 w 62466"/>
                    <a:gd name="connsiteY13" fmla="*/ 128257 h 128235"/>
                    <a:gd name="connsiteX14" fmla="*/ 212 w 62466"/>
                    <a:gd name="connsiteY14" fmla="*/ 128257 h 128235"/>
                    <a:gd name="connsiteX15" fmla="*/ 212 w 62466"/>
                    <a:gd name="connsiteY15" fmla="*/ 42451 h 128235"/>
                    <a:gd name="connsiteX16" fmla="*/ 1070 w 62466"/>
                    <a:gd name="connsiteY16" fmla="*/ 42279 h 12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466" h="128235">
                      <a:moveTo>
                        <a:pt x="1070" y="42279"/>
                      </a:moveTo>
                      <a:cubicBezTo>
                        <a:pt x="1070" y="27521"/>
                        <a:pt x="1070" y="14821"/>
                        <a:pt x="40" y="3152"/>
                      </a:cubicBezTo>
                      <a:lnTo>
                        <a:pt x="20634" y="3152"/>
                      </a:lnTo>
                      <a:lnTo>
                        <a:pt x="20634" y="27692"/>
                      </a:lnTo>
                      <a:lnTo>
                        <a:pt x="21663" y="27692"/>
                      </a:lnTo>
                      <a:cubicBezTo>
                        <a:pt x="23825" y="20118"/>
                        <a:pt x="28291" y="13405"/>
                        <a:pt x="34441" y="8484"/>
                      </a:cubicBezTo>
                      <a:cubicBezTo>
                        <a:pt x="40592" y="3564"/>
                        <a:pt x="48122" y="680"/>
                        <a:pt x="55986" y="234"/>
                      </a:cubicBezTo>
                      <a:cubicBezTo>
                        <a:pt x="58150" y="-50"/>
                        <a:pt x="60342" y="-50"/>
                        <a:pt x="62507" y="234"/>
                      </a:cubicBezTo>
                      <a:lnTo>
                        <a:pt x="62507" y="21686"/>
                      </a:lnTo>
                      <a:cubicBezTo>
                        <a:pt x="59884" y="21382"/>
                        <a:pt x="57235" y="21382"/>
                        <a:pt x="54613" y="21686"/>
                      </a:cubicBezTo>
                      <a:cubicBezTo>
                        <a:pt x="46823" y="21988"/>
                        <a:pt x="39408" y="25115"/>
                        <a:pt x="33755" y="30484"/>
                      </a:cubicBezTo>
                      <a:cubicBezTo>
                        <a:pt x="28102" y="35853"/>
                        <a:pt x="24597" y="43095"/>
                        <a:pt x="23894" y="50860"/>
                      </a:cubicBezTo>
                      <a:cubicBezTo>
                        <a:pt x="23252" y="54371"/>
                        <a:pt x="22908" y="57931"/>
                        <a:pt x="22865" y="61500"/>
                      </a:cubicBezTo>
                      <a:lnTo>
                        <a:pt x="22865" y="128257"/>
                      </a:lnTo>
                      <a:lnTo>
                        <a:pt x="212" y="128257"/>
                      </a:lnTo>
                      <a:lnTo>
                        <a:pt x="212" y="42451"/>
                      </a:lnTo>
                      <a:lnTo>
                        <a:pt x="1070" y="42279"/>
                      </a:lnTo>
                      <a:close/>
                    </a:path>
                  </a:pathLst>
                </a:custGeom>
                <a:solidFill>
                  <a:srgbClr val="4E4E4E"/>
                </a:solidFill>
                <a:ln w="19266" cap="flat">
                  <a:noFill/>
                  <a:prstDash val="solid"/>
                  <a:miter/>
                </a:ln>
              </p:spPr>
              <p:txBody>
                <a:bodyPr rtlCol="0" anchor="ctr"/>
                <a:lstStyle/>
                <a:p>
                  <a:endParaRPr lang="en-US"/>
                </a:p>
              </p:txBody>
            </p:sp>
          </p:grpSp>
          <p:grpSp>
            <p:nvGrpSpPr>
              <p:cNvPr id="32" name="Content Placeholder 4">
                <a:extLst>
                  <a:ext uri="{FF2B5EF4-FFF2-40B4-BE49-F238E27FC236}">
                    <a16:creationId xmlns:a16="http://schemas.microsoft.com/office/drawing/2014/main" id="{636FC7F8-A50D-42D4-9510-C1D701615667}"/>
                  </a:ext>
                </a:extLst>
              </p:cNvPr>
              <p:cNvGrpSpPr/>
              <p:nvPr/>
            </p:nvGrpSpPr>
            <p:grpSpPr>
              <a:xfrm>
                <a:off x="9678831" y="2722993"/>
                <a:ext cx="746602" cy="963886"/>
                <a:chOff x="9678831" y="2722993"/>
                <a:chExt cx="746602" cy="963886"/>
              </a:xfrm>
            </p:grpSpPr>
            <p:sp>
              <p:nvSpPr>
                <p:cNvPr id="33" name="Freeform: Shape 32">
                  <a:extLst>
                    <a:ext uri="{FF2B5EF4-FFF2-40B4-BE49-F238E27FC236}">
                      <a16:creationId xmlns:a16="http://schemas.microsoft.com/office/drawing/2014/main" id="{802A4995-DB36-4773-A5BF-8B90885D9415}"/>
                    </a:ext>
                  </a:extLst>
                </p:cNvPr>
                <p:cNvSpPr/>
                <p:nvPr/>
              </p:nvSpPr>
              <p:spPr>
                <a:xfrm>
                  <a:off x="10288141" y="2722993"/>
                  <a:ext cx="116353" cy="116385"/>
                </a:xfrm>
                <a:custGeom>
                  <a:avLst/>
                  <a:gdLst>
                    <a:gd name="connsiteX0" fmla="*/ 116278 w 116353"/>
                    <a:gd name="connsiteY0" fmla="*/ 54660 h 116385"/>
                    <a:gd name="connsiteX1" fmla="*/ 108399 w 116353"/>
                    <a:gd name="connsiteY1" fmla="*/ 87632 h 116385"/>
                    <a:gd name="connsiteX2" fmla="*/ 83477 w 116353"/>
                    <a:gd name="connsiteY2" fmla="*/ 110613 h 116385"/>
                    <a:gd name="connsiteX3" fmla="*/ 49977 w 116353"/>
                    <a:gd name="connsiteY3" fmla="*/ 115801 h 116385"/>
                    <a:gd name="connsiteX4" fmla="*/ 19272 w 116353"/>
                    <a:gd name="connsiteY4" fmla="*/ 101434 h 116385"/>
                    <a:gd name="connsiteX5" fmla="*/ 1788 w 116353"/>
                    <a:gd name="connsiteY5" fmla="*/ 72390 h 116385"/>
                    <a:gd name="connsiteX6" fmla="*/ 3463 w 116353"/>
                    <a:gd name="connsiteY6" fmla="*/ 38532 h 116385"/>
                    <a:gd name="connsiteX7" fmla="*/ 23726 w 116353"/>
                    <a:gd name="connsiteY7" fmla="*/ 11355 h 116385"/>
                    <a:gd name="connsiteX8" fmla="*/ 55699 w 116353"/>
                    <a:gd name="connsiteY8" fmla="*/ 88 h 116385"/>
                    <a:gd name="connsiteX9" fmla="*/ 77984 w 116353"/>
                    <a:gd name="connsiteY9" fmla="*/ 3276 h 116385"/>
                    <a:gd name="connsiteX10" fmla="*/ 97337 w 116353"/>
                    <a:gd name="connsiteY10" fmla="*/ 14777 h 116385"/>
                    <a:gd name="connsiteX11" fmla="*/ 110789 w 116353"/>
                    <a:gd name="connsiteY11" fmla="*/ 32828 h 116385"/>
                    <a:gd name="connsiteX12" fmla="*/ 116278 w 116353"/>
                    <a:gd name="connsiteY12" fmla="*/ 54660 h 116385"/>
                    <a:gd name="connsiteX13" fmla="*/ 116278 w 116353"/>
                    <a:gd name="connsiteY13" fmla="*/ 54660 h 11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53" h="116385">
                      <a:moveTo>
                        <a:pt x="116278" y="54660"/>
                      </a:moveTo>
                      <a:cubicBezTo>
                        <a:pt x="116983" y="66189"/>
                        <a:pt x="114240" y="77667"/>
                        <a:pt x="108399" y="87632"/>
                      </a:cubicBezTo>
                      <a:cubicBezTo>
                        <a:pt x="102557" y="97596"/>
                        <a:pt x="93882" y="105596"/>
                        <a:pt x="83477" y="110613"/>
                      </a:cubicBezTo>
                      <a:cubicBezTo>
                        <a:pt x="73073" y="115630"/>
                        <a:pt x="61411" y="117436"/>
                        <a:pt x="49977" y="115801"/>
                      </a:cubicBezTo>
                      <a:cubicBezTo>
                        <a:pt x="38542" y="114166"/>
                        <a:pt x="27854" y="109165"/>
                        <a:pt x="19272" y="101434"/>
                      </a:cubicBezTo>
                      <a:cubicBezTo>
                        <a:pt x="10690" y="93703"/>
                        <a:pt x="4604" y="83593"/>
                        <a:pt x="1788" y="72390"/>
                      </a:cubicBezTo>
                      <a:cubicBezTo>
                        <a:pt x="-1027" y="61188"/>
                        <a:pt x="-444" y="49401"/>
                        <a:pt x="3463" y="38532"/>
                      </a:cubicBezTo>
                      <a:cubicBezTo>
                        <a:pt x="7370" y="27662"/>
                        <a:pt x="14424" y="18201"/>
                        <a:pt x="23726" y="11355"/>
                      </a:cubicBezTo>
                      <a:cubicBezTo>
                        <a:pt x="33029" y="4508"/>
                        <a:pt x="44159" y="586"/>
                        <a:pt x="55699" y="88"/>
                      </a:cubicBezTo>
                      <a:cubicBezTo>
                        <a:pt x="63265" y="-329"/>
                        <a:pt x="70839" y="755"/>
                        <a:pt x="77984" y="3276"/>
                      </a:cubicBezTo>
                      <a:cubicBezTo>
                        <a:pt x="85130" y="5796"/>
                        <a:pt x="91707" y="9705"/>
                        <a:pt x="97337" y="14777"/>
                      </a:cubicBezTo>
                      <a:cubicBezTo>
                        <a:pt x="102967" y="19848"/>
                        <a:pt x="107538" y="25983"/>
                        <a:pt x="110789" y="32828"/>
                      </a:cubicBezTo>
                      <a:cubicBezTo>
                        <a:pt x="114040" y="39672"/>
                        <a:pt x="115905" y="47092"/>
                        <a:pt x="116278" y="54660"/>
                      </a:cubicBezTo>
                      <a:lnTo>
                        <a:pt x="116278" y="54660"/>
                      </a:lnTo>
                      <a:close/>
                    </a:path>
                  </a:pathLst>
                </a:custGeom>
                <a:solidFill>
                  <a:srgbClr val="767677"/>
                </a:solidFill>
                <a:ln w="1926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B5CF0A8-5AE4-4B62-AC36-8BBA24C7A9DA}"/>
                    </a:ext>
                  </a:extLst>
                </p:cNvPr>
                <p:cNvSpPr/>
                <p:nvPr/>
              </p:nvSpPr>
              <p:spPr>
                <a:xfrm>
                  <a:off x="9704661" y="3312449"/>
                  <a:ext cx="720772" cy="250964"/>
                </a:xfrm>
                <a:custGeom>
                  <a:avLst/>
                  <a:gdLst>
                    <a:gd name="connsiteX0" fmla="*/ 360389 w 720772"/>
                    <a:gd name="connsiteY0" fmla="*/ 137321 h 250964"/>
                    <a:gd name="connsiteX1" fmla="*/ 3 w 720772"/>
                    <a:gd name="connsiteY1" fmla="*/ 31 h 250964"/>
                    <a:gd name="connsiteX2" fmla="*/ 140809 w 720772"/>
                    <a:gd name="connsiteY2" fmla="*/ 182073 h 250964"/>
                    <a:gd name="connsiteX3" fmla="*/ 360389 w 720772"/>
                    <a:gd name="connsiteY3" fmla="*/ 250995 h 250964"/>
                    <a:gd name="connsiteX4" fmla="*/ 579970 w 720772"/>
                    <a:gd name="connsiteY4" fmla="*/ 182073 h 250964"/>
                    <a:gd name="connsiteX5" fmla="*/ 720776 w 720772"/>
                    <a:gd name="connsiteY5" fmla="*/ 31 h 250964"/>
                    <a:gd name="connsiteX6" fmla="*/ 360389 w 720772"/>
                    <a:gd name="connsiteY6" fmla="*/ 137321 h 2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772" h="250964">
                      <a:moveTo>
                        <a:pt x="360389" y="137321"/>
                      </a:moveTo>
                      <a:cubicBezTo>
                        <a:pt x="205939" y="137321"/>
                        <a:pt x="70193" y="81890"/>
                        <a:pt x="3" y="31"/>
                      </a:cubicBezTo>
                      <a:cubicBezTo>
                        <a:pt x="27237" y="73673"/>
                        <a:pt x="76377" y="137204"/>
                        <a:pt x="140809" y="182073"/>
                      </a:cubicBezTo>
                      <a:cubicBezTo>
                        <a:pt x="205241" y="226943"/>
                        <a:pt x="281874" y="250995"/>
                        <a:pt x="360389" y="250995"/>
                      </a:cubicBezTo>
                      <a:cubicBezTo>
                        <a:pt x="438905" y="250995"/>
                        <a:pt x="515536" y="226943"/>
                        <a:pt x="579970" y="182073"/>
                      </a:cubicBezTo>
                      <a:cubicBezTo>
                        <a:pt x="644401" y="137204"/>
                        <a:pt x="693541" y="73673"/>
                        <a:pt x="720776" y="31"/>
                      </a:cubicBezTo>
                      <a:cubicBezTo>
                        <a:pt x="650758" y="81890"/>
                        <a:pt x="515527" y="137321"/>
                        <a:pt x="360389" y="137321"/>
                      </a:cubicBezTo>
                      <a:close/>
                    </a:path>
                  </a:pathLst>
                </a:custGeom>
                <a:solidFill>
                  <a:srgbClr val="F37726"/>
                </a:solidFill>
                <a:ln w="1926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15BE9FE-83D9-4D2F-9548-C15AA827A9C3}"/>
                    </a:ext>
                  </a:extLst>
                </p:cNvPr>
                <p:cNvSpPr/>
                <p:nvPr/>
              </p:nvSpPr>
              <p:spPr>
                <a:xfrm>
                  <a:off x="9704661" y="2803759"/>
                  <a:ext cx="720772" cy="250964"/>
                </a:xfrm>
                <a:custGeom>
                  <a:avLst/>
                  <a:gdLst>
                    <a:gd name="connsiteX0" fmla="*/ 360389 w 720772"/>
                    <a:gd name="connsiteY0" fmla="*/ 113679 h 250964"/>
                    <a:gd name="connsiteX1" fmla="*/ 720776 w 720772"/>
                    <a:gd name="connsiteY1" fmla="*/ 250969 h 250964"/>
                    <a:gd name="connsiteX2" fmla="*/ 579970 w 720772"/>
                    <a:gd name="connsiteY2" fmla="*/ 68927 h 250964"/>
                    <a:gd name="connsiteX3" fmla="*/ 360389 w 720772"/>
                    <a:gd name="connsiteY3" fmla="*/ 5 h 250964"/>
                    <a:gd name="connsiteX4" fmla="*/ 140809 w 720772"/>
                    <a:gd name="connsiteY4" fmla="*/ 68927 h 250964"/>
                    <a:gd name="connsiteX5" fmla="*/ 3 w 720772"/>
                    <a:gd name="connsiteY5" fmla="*/ 250969 h 250964"/>
                    <a:gd name="connsiteX6" fmla="*/ 360389 w 720772"/>
                    <a:gd name="connsiteY6" fmla="*/ 113679 h 2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772" h="250964">
                      <a:moveTo>
                        <a:pt x="360389" y="113679"/>
                      </a:moveTo>
                      <a:cubicBezTo>
                        <a:pt x="514840" y="113679"/>
                        <a:pt x="650587" y="169110"/>
                        <a:pt x="720776" y="250969"/>
                      </a:cubicBezTo>
                      <a:cubicBezTo>
                        <a:pt x="693541" y="177328"/>
                        <a:pt x="644401" y="113797"/>
                        <a:pt x="579970" y="68927"/>
                      </a:cubicBezTo>
                      <a:cubicBezTo>
                        <a:pt x="515536" y="24058"/>
                        <a:pt x="438905" y="5"/>
                        <a:pt x="360389" y="5"/>
                      </a:cubicBezTo>
                      <a:cubicBezTo>
                        <a:pt x="281874" y="5"/>
                        <a:pt x="205241" y="24058"/>
                        <a:pt x="140809" y="68927"/>
                      </a:cubicBezTo>
                      <a:cubicBezTo>
                        <a:pt x="76377" y="113797"/>
                        <a:pt x="27237" y="177328"/>
                        <a:pt x="3" y="250969"/>
                      </a:cubicBezTo>
                      <a:cubicBezTo>
                        <a:pt x="70193" y="168939"/>
                        <a:pt x="205253" y="113679"/>
                        <a:pt x="360389" y="113679"/>
                      </a:cubicBezTo>
                      <a:close/>
                    </a:path>
                  </a:pathLst>
                </a:custGeom>
                <a:solidFill>
                  <a:srgbClr val="F37726"/>
                </a:solidFill>
                <a:ln w="19266"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56846A7-6D22-4F72-AB0F-1B91329B87E1}"/>
                    </a:ext>
                  </a:extLst>
                </p:cNvPr>
                <p:cNvSpPr/>
                <p:nvPr/>
              </p:nvSpPr>
              <p:spPr>
                <a:xfrm>
                  <a:off x="9706010" y="3540289"/>
                  <a:ext cx="146557" cy="146589"/>
                </a:xfrm>
                <a:custGeom>
                  <a:avLst/>
                  <a:gdLst>
                    <a:gd name="connsiteX0" fmla="*/ 146418 w 146557"/>
                    <a:gd name="connsiteY0" fmla="*/ 68792 h 146589"/>
                    <a:gd name="connsiteX1" fmla="*/ 136543 w 146557"/>
                    <a:gd name="connsiteY1" fmla="*/ 110337 h 146589"/>
                    <a:gd name="connsiteX2" fmla="*/ 105185 w 146557"/>
                    <a:gd name="connsiteY2" fmla="*/ 139323 h 146589"/>
                    <a:gd name="connsiteX3" fmla="*/ 62993 w 146557"/>
                    <a:gd name="connsiteY3" fmla="*/ 145907 h 146589"/>
                    <a:gd name="connsiteX4" fmla="*/ 24295 w 146557"/>
                    <a:gd name="connsiteY4" fmla="*/ 127852 h 146589"/>
                    <a:gd name="connsiteX5" fmla="*/ 2232 w 146557"/>
                    <a:gd name="connsiteY5" fmla="*/ 91290 h 146589"/>
                    <a:gd name="connsiteX6" fmla="*/ 4298 w 146557"/>
                    <a:gd name="connsiteY6" fmla="*/ 48637 h 146589"/>
                    <a:gd name="connsiteX7" fmla="*/ 29789 w 146557"/>
                    <a:gd name="connsiteY7" fmla="*/ 14378 h 146589"/>
                    <a:gd name="connsiteX8" fmla="*/ 70051 w 146557"/>
                    <a:gd name="connsiteY8" fmla="*/ 147 h 146589"/>
                    <a:gd name="connsiteX9" fmla="*/ 98094 w 146557"/>
                    <a:gd name="connsiteY9" fmla="*/ 4184 h 146589"/>
                    <a:gd name="connsiteX10" fmla="*/ 122456 w 146557"/>
                    <a:gd name="connsiteY10" fmla="*/ 18648 h 146589"/>
                    <a:gd name="connsiteX11" fmla="*/ 139426 w 146557"/>
                    <a:gd name="connsiteY11" fmla="*/ 41336 h 146589"/>
                    <a:gd name="connsiteX12" fmla="*/ 146418 w 146557"/>
                    <a:gd name="connsiteY12" fmla="*/ 68792 h 146589"/>
                    <a:gd name="connsiteX13" fmla="*/ 146418 w 146557"/>
                    <a:gd name="connsiteY13" fmla="*/ 68792 h 14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557" h="146589">
                      <a:moveTo>
                        <a:pt x="146418" y="68792"/>
                      </a:moveTo>
                      <a:cubicBezTo>
                        <a:pt x="147324" y="83313"/>
                        <a:pt x="143886" y="97776"/>
                        <a:pt x="136543" y="110337"/>
                      </a:cubicBezTo>
                      <a:cubicBezTo>
                        <a:pt x="129200" y="122898"/>
                        <a:pt x="118284" y="132988"/>
                        <a:pt x="105185" y="139323"/>
                      </a:cubicBezTo>
                      <a:cubicBezTo>
                        <a:pt x="92087" y="145658"/>
                        <a:pt x="77399" y="147949"/>
                        <a:pt x="62993" y="145907"/>
                      </a:cubicBezTo>
                      <a:cubicBezTo>
                        <a:pt x="48587" y="143864"/>
                        <a:pt x="35116" y="137578"/>
                        <a:pt x="24295" y="127852"/>
                      </a:cubicBezTo>
                      <a:cubicBezTo>
                        <a:pt x="13474" y="118125"/>
                        <a:pt x="5794" y="105397"/>
                        <a:pt x="2232" y="91290"/>
                      </a:cubicBezTo>
                      <a:cubicBezTo>
                        <a:pt x="-1329" y="77183"/>
                        <a:pt x="-610" y="62335"/>
                        <a:pt x="4298" y="48637"/>
                      </a:cubicBezTo>
                      <a:cubicBezTo>
                        <a:pt x="9205" y="34940"/>
                        <a:pt x="18079" y="23014"/>
                        <a:pt x="29789" y="14378"/>
                      </a:cubicBezTo>
                      <a:cubicBezTo>
                        <a:pt x="41499" y="5743"/>
                        <a:pt x="55515" y="788"/>
                        <a:pt x="70051" y="147"/>
                      </a:cubicBezTo>
                      <a:cubicBezTo>
                        <a:pt x="79573" y="-363"/>
                        <a:pt x="89102" y="1009"/>
                        <a:pt x="98094" y="4184"/>
                      </a:cubicBezTo>
                      <a:cubicBezTo>
                        <a:pt x="107086" y="7358"/>
                        <a:pt x="115364" y="12273"/>
                        <a:pt x="122456" y="18648"/>
                      </a:cubicBezTo>
                      <a:cubicBezTo>
                        <a:pt x="129548" y="25022"/>
                        <a:pt x="135314" y="32732"/>
                        <a:pt x="139426" y="41336"/>
                      </a:cubicBezTo>
                      <a:cubicBezTo>
                        <a:pt x="143537" y="49940"/>
                        <a:pt x="145913" y="59269"/>
                        <a:pt x="146418" y="68792"/>
                      </a:cubicBezTo>
                      <a:lnTo>
                        <a:pt x="146418" y="68792"/>
                      </a:lnTo>
                      <a:close/>
                    </a:path>
                  </a:pathLst>
                </a:custGeom>
                <a:solidFill>
                  <a:srgbClr val="9E9E9E"/>
                </a:solidFill>
                <a:ln w="1926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2713AB5-3C67-4EF5-8630-BF1CC0F35801}"/>
                    </a:ext>
                  </a:extLst>
                </p:cNvPr>
                <p:cNvSpPr/>
                <p:nvPr/>
              </p:nvSpPr>
              <p:spPr>
                <a:xfrm>
                  <a:off x="9678831" y="2814360"/>
                  <a:ext cx="84415" cy="84433"/>
                </a:xfrm>
                <a:custGeom>
                  <a:avLst/>
                  <a:gdLst>
                    <a:gd name="connsiteX0" fmla="*/ 43384 w 84415"/>
                    <a:gd name="connsiteY0" fmla="*/ 84423 h 84433"/>
                    <a:gd name="connsiteX1" fmla="*/ 19802 w 84415"/>
                    <a:gd name="connsiteY1" fmla="*/ 77996 h 84433"/>
                    <a:gd name="connsiteX2" fmla="*/ 3734 w 84415"/>
                    <a:gd name="connsiteY2" fmla="*/ 59578 h 84433"/>
                    <a:gd name="connsiteX3" fmla="*/ 566 w 84415"/>
                    <a:gd name="connsiteY3" fmla="*/ 35342 h 84433"/>
                    <a:gd name="connsiteX4" fmla="*/ 11360 w 84415"/>
                    <a:gd name="connsiteY4" fmla="*/ 13413 h 84433"/>
                    <a:gd name="connsiteX5" fmla="*/ 32497 w 84415"/>
                    <a:gd name="connsiteY5" fmla="*/ 1140 h 84433"/>
                    <a:gd name="connsiteX6" fmla="*/ 56893 w 84415"/>
                    <a:gd name="connsiteY6" fmla="*/ 2638 h 84433"/>
                    <a:gd name="connsiteX7" fmla="*/ 76370 w 84415"/>
                    <a:gd name="connsiteY7" fmla="*/ 17405 h 84433"/>
                    <a:gd name="connsiteX8" fmla="*/ 84400 w 84415"/>
                    <a:gd name="connsiteY8" fmla="*/ 40490 h 84433"/>
                    <a:gd name="connsiteX9" fmla="*/ 72921 w 84415"/>
                    <a:gd name="connsiteY9" fmla="*/ 70886 h 84433"/>
                    <a:gd name="connsiteX10" fmla="*/ 43384 w 84415"/>
                    <a:gd name="connsiteY10" fmla="*/ 84423 h 8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415" h="84433">
                      <a:moveTo>
                        <a:pt x="43384" y="84423"/>
                      </a:moveTo>
                      <a:cubicBezTo>
                        <a:pt x="35062" y="84652"/>
                        <a:pt x="26857" y="82416"/>
                        <a:pt x="19802" y="77996"/>
                      </a:cubicBezTo>
                      <a:cubicBezTo>
                        <a:pt x="12748" y="73575"/>
                        <a:pt x="7157" y="67167"/>
                        <a:pt x="3734" y="59578"/>
                      </a:cubicBezTo>
                      <a:cubicBezTo>
                        <a:pt x="312" y="51988"/>
                        <a:pt x="-791" y="43556"/>
                        <a:pt x="566" y="35342"/>
                      </a:cubicBezTo>
                      <a:cubicBezTo>
                        <a:pt x="1923" y="27128"/>
                        <a:pt x="5678" y="19498"/>
                        <a:pt x="11360" y="13413"/>
                      </a:cubicBezTo>
                      <a:cubicBezTo>
                        <a:pt x="17041" y="7327"/>
                        <a:pt x="24395" y="3057"/>
                        <a:pt x="32497" y="1140"/>
                      </a:cubicBezTo>
                      <a:cubicBezTo>
                        <a:pt x="40599" y="-777"/>
                        <a:pt x="49087" y="-256"/>
                        <a:pt x="56893" y="2638"/>
                      </a:cubicBezTo>
                      <a:cubicBezTo>
                        <a:pt x="64700" y="5532"/>
                        <a:pt x="71476" y="10669"/>
                        <a:pt x="76370" y="17405"/>
                      </a:cubicBezTo>
                      <a:cubicBezTo>
                        <a:pt x="81264" y="24140"/>
                        <a:pt x="84058" y="32171"/>
                        <a:pt x="84400" y="40490"/>
                      </a:cubicBezTo>
                      <a:cubicBezTo>
                        <a:pt x="84725" y="51738"/>
                        <a:pt x="80600" y="62660"/>
                        <a:pt x="72921" y="70886"/>
                      </a:cubicBezTo>
                      <a:cubicBezTo>
                        <a:pt x="65242" y="79111"/>
                        <a:pt x="54628" y="83976"/>
                        <a:pt x="43384" y="84423"/>
                      </a:cubicBezTo>
                      <a:close/>
                    </a:path>
                  </a:pathLst>
                </a:custGeom>
                <a:solidFill>
                  <a:srgbClr val="616262"/>
                </a:solidFill>
                <a:ln w="19266" cap="flat">
                  <a:noFill/>
                  <a:prstDash val="solid"/>
                  <a:miter/>
                </a:ln>
              </p:spPr>
              <p:txBody>
                <a:bodyPr rtlCol="0" anchor="ctr"/>
                <a:lstStyle/>
                <a:p>
                  <a:endParaRPr lang="en-US"/>
                </a:p>
              </p:txBody>
            </p:sp>
          </p:grpSp>
        </p:grpSp>
      </p:grpSp>
      <p:pic>
        <p:nvPicPr>
          <p:cNvPr id="4098" name="Picture 2" descr="Using github and nbviewer - Tutorialspoint">
            <a:extLst>
              <a:ext uri="{FF2B5EF4-FFF2-40B4-BE49-F238E27FC236}">
                <a16:creationId xmlns:a16="http://schemas.microsoft.com/office/drawing/2014/main" id="{187E9FAF-0FEC-45E8-A6D0-E063B23871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4395557"/>
            <a:ext cx="2645500" cy="1498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4" name="Picture 8" descr="jupyterhub.dkrz.de — User Portal">
            <a:extLst>
              <a:ext uri="{FF2B5EF4-FFF2-40B4-BE49-F238E27FC236}">
                <a16:creationId xmlns:a16="http://schemas.microsoft.com/office/drawing/2014/main" id="{2B5FABF4-9175-41E8-B674-C243D5EEA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9589" y="4359500"/>
            <a:ext cx="2321693" cy="19347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FE47DABE-B1B6-4686-AB38-02828963F841}"/>
              </a:ext>
            </a:extLst>
          </p:cNvPr>
          <p:cNvPicPr>
            <a:picLocks noChangeAspect="1"/>
          </p:cNvPicPr>
          <p:nvPr/>
        </p:nvPicPr>
        <p:blipFill>
          <a:blip r:embed="rId9"/>
          <a:stretch>
            <a:fillRect/>
          </a:stretch>
        </p:blipFill>
        <p:spPr>
          <a:xfrm>
            <a:off x="6229039" y="4337535"/>
            <a:ext cx="2433788" cy="2253082"/>
          </a:xfrm>
          <a:prstGeom prst="rect">
            <a:avLst/>
          </a:prstGeom>
          <a:ln>
            <a:noFill/>
          </a:ln>
          <a:effectLst>
            <a:outerShdw blurRad="292100" dist="139700" dir="2700000" algn="tl" rotWithShape="0">
              <a:srgbClr val="333333">
                <a:alpha val="65000"/>
              </a:srgbClr>
            </a:outerShdw>
          </a:effectLst>
        </p:spPr>
      </p:pic>
      <p:pic>
        <p:nvPicPr>
          <p:cNvPr id="44" name="Picture 43">
            <a:extLst>
              <a:ext uri="{FF2B5EF4-FFF2-40B4-BE49-F238E27FC236}">
                <a16:creationId xmlns:a16="http://schemas.microsoft.com/office/drawing/2014/main" id="{B011B2FB-A874-4C21-8739-145398CB87BE}"/>
              </a:ext>
            </a:extLst>
          </p:cNvPr>
          <p:cNvPicPr>
            <a:picLocks noChangeAspect="1"/>
          </p:cNvPicPr>
          <p:nvPr/>
        </p:nvPicPr>
        <p:blipFill>
          <a:blip r:embed="rId10"/>
          <a:stretch>
            <a:fillRect/>
          </a:stretch>
        </p:blipFill>
        <p:spPr>
          <a:xfrm>
            <a:off x="8949803" y="4359500"/>
            <a:ext cx="2433788" cy="2049964"/>
          </a:xfrm>
          <a:prstGeom prst="rect">
            <a:avLst/>
          </a:prstGeom>
          <a:ln>
            <a:noFill/>
          </a:ln>
          <a:effectLst>
            <a:outerShdw blurRad="292100" dist="139700" dir="2700000" algn="tl" rotWithShape="0">
              <a:srgbClr val="333333">
                <a:alpha val="65000"/>
              </a:srgbClr>
            </a:outerShdw>
          </a:effectLst>
        </p:spPr>
      </p:pic>
      <p:pic>
        <p:nvPicPr>
          <p:cNvPr id="53" name="Picture 52">
            <a:extLst>
              <a:ext uri="{FF2B5EF4-FFF2-40B4-BE49-F238E27FC236}">
                <a16:creationId xmlns:a16="http://schemas.microsoft.com/office/drawing/2014/main" id="{6E12C144-460B-4C2A-A5CE-7D73629E80F7}"/>
              </a:ext>
            </a:extLst>
          </p:cNvPr>
          <p:cNvPicPr>
            <a:picLocks noChangeAspect="1"/>
          </p:cNvPicPr>
          <p:nvPr/>
        </p:nvPicPr>
        <p:blipFill>
          <a:blip r:embed="rId11"/>
          <a:stretch>
            <a:fillRect/>
          </a:stretch>
        </p:blipFill>
        <p:spPr>
          <a:xfrm>
            <a:off x="-1" y="681037"/>
            <a:ext cx="12192000" cy="655730"/>
          </a:xfrm>
          <a:prstGeom prst="rect">
            <a:avLst/>
          </a:prstGeom>
        </p:spPr>
      </p:pic>
      <p:pic>
        <p:nvPicPr>
          <p:cNvPr id="54" name="Picture 53">
            <a:extLst>
              <a:ext uri="{FF2B5EF4-FFF2-40B4-BE49-F238E27FC236}">
                <a16:creationId xmlns:a16="http://schemas.microsoft.com/office/drawing/2014/main" id="{04535301-E4DC-41DC-B273-FB4E55C77703}"/>
              </a:ext>
            </a:extLst>
          </p:cNvPr>
          <p:cNvPicPr>
            <a:picLocks noChangeAspect="1"/>
          </p:cNvPicPr>
          <p:nvPr/>
        </p:nvPicPr>
        <p:blipFill rotWithShape="1">
          <a:blip r:embed="rId12"/>
          <a:srcRect t="1" b="-9861"/>
          <a:stretch/>
        </p:blipFill>
        <p:spPr>
          <a:xfrm>
            <a:off x="-1" y="-34949"/>
            <a:ext cx="12192000" cy="786581"/>
          </a:xfrm>
          <a:prstGeom prst="rect">
            <a:avLst/>
          </a:prstGeom>
        </p:spPr>
      </p:pic>
      <p:sp>
        <p:nvSpPr>
          <p:cNvPr id="55" name="Title 1">
            <a:extLst>
              <a:ext uri="{FF2B5EF4-FFF2-40B4-BE49-F238E27FC236}">
                <a16:creationId xmlns:a16="http://schemas.microsoft.com/office/drawing/2014/main" id="{B0D82883-AC55-446A-AE62-82D60D2B9087}"/>
              </a:ext>
            </a:extLst>
          </p:cNvPr>
          <p:cNvSpPr>
            <a:spLocks noGrp="1"/>
          </p:cNvSpPr>
          <p:nvPr>
            <p:ph type="title"/>
          </p:nvPr>
        </p:nvSpPr>
        <p:spPr>
          <a:xfrm>
            <a:off x="2546932" y="-80843"/>
            <a:ext cx="7258883" cy="786581"/>
          </a:xfrm>
        </p:spPr>
        <p:txBody>
          <a:bodyPr vert="horz" lIns="91440" tIns="45720" rIns="91440" bIns="45720" rtlCol="0" anchor="ctr">
            <a:noAutofit/>
          </a:bodyPr>
          <a:lstStyle/>
          <a:p>
            <a:r>
              <a:rPr lang="en-US" sz="4000" b="1" dirty="0"/>
              <a:t>More from </a:t>
            </a:r>
            <a:r>
              <a:rPr lang="en-US" sz="4000" b="1" dirty="0" err="1"/>
              <a:t>Jupyter</a:t>
            </a:r>
            <a:r>
              <a:rPr lang="en-US" sz="4000" b="1" dirty="0"/>
              <a:t> Environment</a:t>
            </a:r>
            <a:endParaRPr lang="en-US" sz="4000" b="1" kern="1200" dirty="0">
              <a:solidFill>
                <a:schemeClr val="tx1"/>
              </a:solidFill>
              <a:latin typeface="+mj-lt"/>
              <a:ea typeface="+mj-ea"/>
              <a:cs typeface="+mj-cs"/>
            </a:endParaRPr>
          </a:p>
        </p:txBody>
      </p:sp>
    </p:spTree>
    <p:extLst>
      <p:ext uri="{BB962C8B-B14F-4D97-AF65-F5344CB8AC3E}">
        <p14:creationId xmlns:p14="http://schemas.microsoft.com/office/powerpoint/2010/main" val="300834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80">
                                          <p:stCondLst>
                                            <p:cond delay="0"/>
                                          </p:stCondLst>
                                        </p:cTn>
                                        <p:tgtEl>
                                          <p:spTgt spid="21"/>
                                        </p:tgtEl>
                                      </p:cBhvr>
                                    </p:animEffect>
                                    <p:anim calcmode="lin" valueType="num">
                                      <p:cBhvr>
                                        <p:cTn id="3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37" dur="26">
                                          <p:stCondLst>
                                            <p:cond delay="650"/>
                                          </p:stCondLst>
                                        </p:cTn>
                                        <p:tgtEl>
                                          <p:spTgt spid="21"/>
                                        </p:tgtEl>
                                      </p:cBhvr>
                                      <p:to x="100000" y="60000"/>
                                    </p:animScale>
                                    <p:animScale>
                                      <p:cBhvr>
                                        <p:cTn id="38" dur="166" decel="50000">
                                          <p:stCondLst>
                                            <p:cond delay="676"/>
                                          </p:stCondLst>
                                        </p:cTn>
                                        <p:tgtEl>
                                          <p:spTgt spid="21"/>
                                        </p:tgtEl>
                                      </p:cBhvr>
                                      <p:to x="100000" y="100000"/>
                                    </p:animScale>
                                    <p:animScale>
                                      <p:cBhvr>
                                        <p:cTn id="39" dur="26">
                                          <p:stCondLst>
                                            <p:cond delay="1312"/>
                                          </p:stCondLst>
                                        </p:cTn>
                                        <p:tgtEl>
                                          <p:spTgt spid="21"/>
                                        </p:tgtEl>
                                      </p:cBhvr>
                                      <p:to x="100000" y="80000"/>
                                    </p:animScale>
                                    <p:animScale>
                                      <p:cBhvr>
                                        <p:cTn id="40" dur="166" decel="50000">
                                          <p:stCondLst>
                                            <p:cond delay="1338"/>
                                          </p:stCondLst>
                                        </p:cTn>
                                        <p:tgtEl>
                                          <p:spTgt spid="21"/>
                                        </p:tgtEl>
                                      </p:cBhvr>
                                      <p:to x="100000" y="100000"/>
                                    </p:animScale>
                                    <p:animScale>
                                      <p:cBhvr>
                                        <p:cTn id="41" dur="26">
                                          <p:stCondLst>
                                            <p:cond delay="1642"/>
                                          </p:stCondLst>
                                        </p:cTn>
                                        <p:tgtEl>
                                          <p:spTgt spid="21"/>
                                        </p:tgtEl>
                                      </p:cBhvr>
                                      <p:to x="100000" y="90000"/>
                                    </p:animScale>
                                    <p:animScale>
                                      <p:cBhvr>
                                        <p:cTn id="42" dur="166" decel="50000">
                                          <p:stCondLst>
                                            <p:cond delay="1668"/>
                                          </p:stCondLst>
                                        </p:cTn>
                                        <p:tgtEl>
                                          <p:spTgt spid="21"/>
                                        </p:tgtEl>
                                      </p:cBhvr>
                                      <p:to x="100000" y="100000"/>
                                    </p:animScale>
                                    <p:animScale>
                                      <p:cBhvr>
                                        <p:cTn id="43" dur="26">
                                          <p:stCondLst>
                                            <p:cond delay="1808"/>
                                          </p:stCondLst>
                                        </p:cTn>
                                        <p:tgtEl>
                                          <p:spTgt spid="21"/>
                                        </p:tgtEl>
                                      </p:cBhvr>
                                      <p:to x="100000" y="95000"/>
                                    </p:animScale>
                                    <p:animScale>
                                      <p:cBhvr>
                                        <p:cTn id="44" dur="166" decel="50000">
                                          <p:stCondLst>
                                            <p:cond delay="1834"/>
                                          </p:stCondLst>
                                        </p:cTn>
                                        <p:tgtEl>
                                          <p:spTgt spid="21"/>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580">
                                          <p:stCondLst>
                                            <p:cond delay="0"/>
                                          </p:stCondLst>
                                        </p:cTn>
                                        <p:tgtEl>
                                          <p:spTgt spid="38"/>
                                        </p:tgtEl>
                                      </p:cBhvr>
                                    </p:animEffect>
                                    <p:anim calcmode="lin" valueType="num">
                                      <p:cBhvr>
                                        <p:cTn id="4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3" dur="26">
                                          <p:stCondLst>
                                            <p:cond delay="650"/>
                                          </p:stCondLst>
                                        </p:cTn>
                                        <p:tgtEl>
                                          <p:spTgt spid="38"/>
                                        </p:tgtEl>
                                      </p:cBhvr>
                                      <p:to x="100000" y="60000"/>
                                    </p:animScale>
                                    <p:animScale>
                                      <p:cBhvr>
                                        <p:cTn id="54" dur="166" decel="50000">
                                          <p:stCondLst>
                                            <p:cond delay="676"/>
                                          </p:stCondLst>
                                        </p:cTn>
                                        <p:tgtEl>
                                          <p:spTgt spid="38"/>
                                        </p:tgtEl>
                                      </p:cBhvr>
                                      <p:to x="100000" y="100000"/>
                                    </p:animScale>
                                    <p:animScale>
                                      <p:cBhvr>
                                        <p:cTn id="55" dur="26">
                                          <p:stCondLst>
                                            <p:cond delay="1312"/>
                                          </p:stCondLst>
                                        </p:cTn>
                                        <p:tgtEl>
                                          <p:spTgt spid="38"/>
                                        </p:tgtEl>
                                      </p:cBhvr>
                                      <p:to x="100000" y="80000"/>
                                    </p:animScale>
                                    <p:animScale>
                                      <p:cBhvr>
                                        <p:cTn id="56" dur="166" decel="50000">
                                          <p:stCondLst>
                                            <p:cond delay="1338"/>
                                          </p:stCondLst>
                                        </p:cTn>
                                        <p:tgtEl>
                                          <p:spTgt spid="38"/>
                                        </p:tgtEl>
                                      </p:cBhvr>
                                      <p:to x="100000" y="100000"/>
                                    </p:animScale>
                                    <p:animScale>
                                      <p:cBhvr>
                                        <p:cTn id="57" dur="26">
                                          <p:stCondLst>
                                            <p:cond delay="1642"/>
                                          </p:stCondLst>
                                        </p:cTn>
                                        <p:tgtEl>
                                          <p:spTgt spid="38"/>
                                        </p:tgtEl>
                                      </p:cBhvr>
                                      <p:to x="100000" y="90000"/>
                                    </p:animScale>
                                    <p:animScale>
                                      <p:cBhvr>
                                        <p:cTn id="58" dur="166" decel="50000">
                                          <p:stCondLst>
                                            <p:cond delay="1668"/>
                                          </p:stCondLst>
                                        </p:cTn>
                                        <p:tgtEl>
                                          <p:spTgt spid="38"/>
                                        </p:tgtEl>
                                      </p:cBhvr>
                                      <p:to x="100000" y="100000"/>
                                    </p:animScale>
                                    <p:animScale>
                                      <p:cBhvr>
                                        <p:cTn id="59" dur="26">
                                          <p:stCondLst>
                                            <p:cond delay="1808"/>
                                          </p:stCondLst>
                                        </p:cTn>
                                        <p:tgtEl>
                                          <p:spTgt spid="38"/>
                                        </p:tgtEl>
                                      </p:cBhvr>
                                      <p:to x="100000" y="95000"/>
                                    </p:animScale>
                                    <p:animScale>
                                      <p:cBhvr>
                                        <p:cTn id="60" dur="166" decel="50000">
                                          <p:stCondLst>
                                            <p:cond delay="1834"/>
                                          </p:stCondLst>
                                        </p:cTn>
                                        <p:tgtEl>
                                          <p:spTgt spid="38"/>
                                        </p:tgtEl>
                                      </p:cBhvr>
                                      <p:to x="100000" y="100000"/>
                                    </p:animScale>
                                  </p:childTnLst>
                                </p:cTn>
                              </p:par>
                              <p:par>
                                <p:cTn id="61" presetID="26"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down)">
                                      <p:cBhvr>
                                        <p:cTn id="63" dur="580">
                                          <p:stCondLst>
                                            <p:cond delay="0"/>
                                          </p:stCondLst>
                                        </p:cTn>
                                        <p:tgtEl>
                                          <p:spTgt spid="44"/>
                                        </p:tgtEl>
                                      </p:cBhvr>
                                    </p:animEffect>
                                    <p:anim calcmode="lin" valueType="num">
                                      <p:cBhvr>
                                        <p:cTn id="64"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69" dur="26">
                                          <p:stCondLst>
                                            <p:cond delay="650"/>
                                          </p:stCondLst>
                                        </p:cTn>
                                        <p:tgtEl>
                                          <p:spTgt spid="44"/>
                                        </p:tgtEl>
                                      </p:cBhvr>
                                      <p:to x="100000" y="60000"/>
                                    </p:animScale>
                                    <p:animScale>
                                      <p:cBhvr>
                                        <p:cTn id="70" dur="166" decel="50000">
                                          <p:stCondLst>
                                            <p:cond delay="676"/>
                                          </p:stCondLst>
                                        </p:cTn>
                                        <p:tgtEl>
                                          <p:spTgt spid="44"/>
                                        </p:tgtEl>
                                      </p:cBhvr>
                                      <p:to x="100000" y="100000"/>
                                    </p:animScale>
                                    <p:animScale>
                                      <p:cBhvr>
                                        <p:cTn id="71" dur="26">
                                          <p:stCondLst>
                                            <p:cond delay="1312"/>
                                          </p:stCondLst>
                                        </p:cTn>
                                        <p:tgtEl>
                                          <p:spTgt spid="44"/>
                                        </p:tgtEl>
                                      </p:cBhvr>
                                      <p:to x="100000" y="80000"/>
                                    </p:animScale>
                                    <p:animScale>
                                      <p:cBhvr>
                                        <p:cTn id="72" dur="166" decel="50000">
                                          <p:stCondLst>
                                            <p:cond delay="1338"/>
                                          </p:stCondLst>
                                        </p:cTn>
                                        <p:tgtEl>
                                          <p:spTgt spid="44"/>
                                        </p:tgtEl>
                                      </p:cBhvr>
                                      <p:to x="100000" y="100000"/>
                                    </p:animScale>
                                    <p:animScale>
                                      <p:cBhvr>
                                        <p:cTn id="73" dur="26">
                                          <p:stCondLst>
                                            <p:cond delay="1642"/>
                                          </p:stCondLst>
                                        </p:cTn>
                                        <p:tgtEl>
                                          <p:spTgt spid="44"/>
                                        </p:tgtEl>
                                      </p:cBhvr>
                                      <p:to x="100000" y="90000"/>
                                    </p:animScale>
                                    <p:animScale>
                                      <p:cBhvr>
                                        <p:cTn id="74" dur="166" decel="50000">
                                          <p:stCondLst>
                                            <p:cond delay="1668"/>
                                          </p:stCondLst>
                                        </p:cTn>
                                        <p:tgtEl>
                                          <p:spTgt spid="44"/>
                                        </p:tgtEl>
                                      </p:cBhvr>
                                      <p:to x="100000" y="100000"/>
                                    </p:animScale>
                                    <p:animScale>
                                      <p:cBhvr>
                                        <p:cTn id="75" dur="26">
                                          <p:stCondLst>
                                            <p:cond delay="1808"/>
                                          </p:stCondLst>
                                        </p:cTn>
                                        <p:tgtEl>
                                          <p:spTgt spid="44"/>
                                        </p:tgtEl>
                                      </p:cBhvr>
                                      <p:to x="100000" y="95000"/>
                                    </p:animScale>
                                    <p:animScale>
                                      <p:cBhvr>
                                        <p:cTn id="76" dur="166" decel="50000">
                                          <p:stCondLst>
                                            <p:cond delay="1834"/>
                                          </p:stCondLst>
                                        </p:cTn>
                                        <p:tgtEl>
                                          <p:spTgt spid="4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46E3B2-078E-4FE2-B212-AF052A459273}"/>
              </a:ext>
            </a:extLst>
          </p:cNvPr>
          <p:cNvSpPr txBox="1"/>
          <p:nvPr/>
        </p:nvSpPr>
        <p:spPr>
          <a:xfrm>
            <a:off x="838198" y="2052753"/>
            <a:ext cx="10515600" cy="3886200"/>
          </a:xfrm>
          <a:prstGeom prst="rect">
            <a:avLst/>
          </a:prstGeom>
        </p:spPr>
        <p:txBody>
          <a:bodyPr vert="horz" lIns="91440" tIns="45720" rIns="91440" bIns="45720" rtlCol="0">
            <a:normAutofit/>
          </a:bodyPr>
          <a:lstStyle/>
          <a:p>
            <a:pPr marL="571500" indent="-457200">
              <a:lnSpc>
                <a:spcPct val="90000"/>
              </a:lnSpc>
              <a:spcAft>
                <a:spcPts val="600"/>
              </a:spcAft>
              <a:buFont typeface="+mj-lt"/>
              <a:buAutoNum type="arabicPeriod"/>
            </a:pPr>
            <a:r>
              <a:rPr lang="en-US" sz="2800" dirty="0"/>
              <a:t>Why does this approach matter?</a:t>
            </a:r>
          </a:p>
          <a:p>
            <a:pPr marL="571500" indent="-457200">
              <a:lnSpc>
                <a:spcPct val="90000"/>
              </a:lnSpc>
              <a:spcAft>
                <a:spcPts val="600"/>
              </a:spcAft>
              <a:buFont typeface="+mj-lt"/>
              <a:buAutoNum type="arabicPeriod"/>
            </a:pPr>
            <a:r>
              <a:rPr lang="en-US" sz="2800" dirty="0"/>
              <a:t>What are </a:t>
            </a:r>
            <a:r>
              <a:rPr lang="en-US" sz="2800" dirty="0" err="1"/>
              <a:t>Jupyter</a:t>
            </a:r>
            <a:r>
              <a:rPr lang="en-US" sz="2800" dirty="0"/>
              <a:t> Notebook, Pandas, and Seaborn?</a:t>
            </a:r>
          </a:p>
          <a:p>
            <a:pPr marL="571500" indent="-457200">
              <a:lnSpc>
                <a:spcPct val="90000"/>
              </a:lnSpc>
              <a:spcAft>
                <a:spcPts val="600"/>
              </a:spcAft>
              <a:buFont typeface="+mj-lt"/>
              <a:buAutoNum type="arabicPeriod"/>
            </a:pPr>
            <a:r>
              <a:rPr lang="en-US" sz="2800" dirty="0"/>
              <a:t>Connection to data sources, central features, and extensions</a:t>
            </a:r>
          </a:p>
          <a:p>
            <a:pPr marL="571500" indent="-457200">
              <a:lnSpc>
                <a:spcPct val="90000"/>
              </a:lnSpc>
              <a:spcAft>
                <a:spcPts val="600"/>
              </a:spcAft>
              <a:buFont typeface="+mj-lt"/>
              <a:buAutoNum type="arabicPeriod"/>
            </a:pPr>
            <a:r>
              <a:rPr lang="en-US" sz="2800" dirty="0"/>
              <a:t>Completing necessary Set Up</a:t>
            </a:r>
          </a:p>
          <a:p>
            <a:pPr marL="571500" indent="-457200">
              <a:lnSpc>
                <a:spcPct val="90000"/>
              </a:lnSpc>
              <a:spcAft>
                <a:spcPts val="600"/>
              </a:spcAft>
              <a:buFont typeface="+mj-lt"/>
              <a:buAutoNum type="arabicPeriod"/>
            </a:pPr>
            <a:r>
              <a:rPr lang="en-US" sz="2800" dirty="0"/>
              <a:t>Demo/Walkthrough with Pandas and Seaborn</a:t>
            </a:r>
          </a:p>
          <a:p>
            <a:pPr marL="571500" indent="-457200">
              <a:lnSpc>
                <a:spcPct val="90000"/>
              </a:lnSpc>
              <a:spcAft>
                <a:spcPts val="600"/>
              </a:spcAft>
              <a:buFont typeface="+mj-lt"/>
              <a:buAutoNum type="arabicPeriod"/>
            </a:pPr>
            <a:r>
              <a:rPr lang="en-US" sz="2800" dirty="0"/>
              <a:t>More from </a:t>
            </a:r>
            <a:r>
              <a:rPr lang="en-US" sz="2800" dirty="0" err="1"/>
              <a:t>Jupyter</a:t>
            </a:r>
            <a:r>
              <a:rPr lang="en-US" sz="2800" dirty="0"/>
              <a:t> Environment</a:t>
            </a:r>
          </a:p>
          <a:p>
            <a:pPr marL="342900" indent="-228600">
              <a:lnSpc>
                <a:spcPct val="90000"/>
              </a:lnSpc>
              <a:spcAft>
                <a:spcPts val="600"/>
              </a:spcAft>
              <a:buFont typeface="Arial" panose="020B0604020202020204" pitchFamily="34" charset="0"/>
              <a:buChar char="•"/>
            </a:pPr>
            <a:endParaRPr lang="en-US" sz="2800" dirty="0"/>
          </a:p>
          <a:p>
            <a:pPr marL="342900" indent="-228600">
              <a:lnSpc>
                <a:spcPct val="90000"/>
              </a:lnSpc>
              <a:spcAft>
                <a:spcPts val="6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C30B2515-C988-49F6-9C31-78EC74EEA4EE}"/>
              </a:ext>
            </a:extLst>
          </p:cNvPr>
          <p:cNvPicPr>
            <a:picLocks noChangeAspect="1"/>
          </p:cNvPicPr>
          <p:nvPr/>
        </p:nvPicPr>
        <p:blipFill>
          <a:blip r:embed="rId3"/>
          <a:stretch>
            <a:fillRect/>
          </a:stretch>
        </p:blipFill>
        <p:spPr>
          <a:xfrm>
            <a:off x="-1" y="681037"/>
            <a:ext cx="12192000" cy="655730"/>
          </a:xfrm>
          <a:prstGeom prst="rect">
            <a:avLst/>
          </a:prstGeom>
        </p:spPr>
      </p:pic>
      <p:pic>
        <p:nvPicPr>
          <p:cNvPr id="7" name="Picture 6">
            <a:extLst>
              <a:ext uri="{FF2B5EF4-FFF2-40B4-BE49-F238E27FC236}">
                <a16:creationId xmlns:a16="http://schemas.microsoft.com/office/drawing/2014/main" id="{795B687F-C66C-492A-995A-ED468761AFBB}"/>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8" name="Title 1">
            <a:extLst>
              <a:ext uri="{FF2B5EF4-FFF2-40B4-BE49-F238E27FC236}">
                <a16:creationId xmlns:a16="http://schemas.microsoft.com/office/drawing/2014/main" id="{C840A9E2-BEB9-481D-A07B-FAB16EFDB7C3}"/>
              </a:ext>
            </a:extLst>
          </p:cNvPr>
          <p:cNvSpPr txBox="1">
            <a:spLocks/>
          </p:cNvSpPr>
          <p:nvPr/>
        </p:nvSpPr>
        <p:spPr>
          <a:xfrm>
            <a:off x="5290765" y="-70246"/>
            <a:ext cx="1610467" cy="786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Agenda</a:t>
            </a:r>
          </a:p>
        </p:txBody>
      </p:sp>
    </p:spTree>
    <p:extLst>
      <p:ext uri="{BB962C8B-B14F-4D97-AF65-F5344CB8AC3E}">
        <p14:creationId xmlns:p14="http://schemas.microsoft.com/office/powerpoint/2010/main" val="723976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A28FF8-DC9C-4F42-8788-6132D11B95A8}"/>
              </a:ext>
            </a:extLst>
          </p:cNvPr>
          <p:cNvPicPr>
            <a:picLocks noChangeAspect="1"/>
          </p:cNvPicPr>
          <p:nvPr/>
        </p:nvPicPr>
        <p:blipFill>
          <a:blip r:embed="rId3"/>
          <a:stretch>
            <a:fillRect/>
          </a:stretch>
        </p:blipFill>
        <p:spPr>
          <a:xfrm>
            <a:off x="-1" y="681037"/>
            <a:ext cx="12192000" cy="655730"/>
          </a:xfrm>
          <a:prstGeom prst="rect">
            <a:avLst/>
          </a:prstGeom>
        </p:spPr>
      </p:pic>
      <p:pic>
        <p:nvPicPr>
          <p:cNvPr id="3" name="Picture 2">
            <a:extLst>
              <a:ext uri="{FF2B5EF4-FFF2-40B4-BE49-F238E27FC236}">
                <a16:creationId xmlns:a16="http://schemas.microsoft.com/office/drawing/2014/main" id="{1D3756D0-3BB5-40BF-819A-854424318FC1}"/>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4" name="Title 1">
            <a:extLst>
              <a:ext uri="{FF2B5EF4-FFF2-40B4-BE49-F238E27FC236}">
                <a16:creationId xmlns:a16="http://schemas.microsoft.com/office/drawing/2014/main" id="{CEC5050B-6891-4AA3-A0CD-BEDF39AFB6AD}"/>
              </a:ext>
            </a:extLst>
          </p:cNvPr>
          <p:cNvSpPr txBox="1">
            <a:spLocks/>
          </p:cNvSpPr>
          <p:nvPr/>
        </p:nvSpPr>
        <p:spPr>
          <a:xfrm>
            <a:off x="2546932" y="-80843"/>
            <a:ext cx="7258883" cy="786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Leveraged by The Data Community</a:t>
            </a:r>
          </a:p>
        </p:txBody>
      </p:sp>
      <p:pic>
        <p:nvPicPr>
          <p:cNvPr id="1026" name="Picture 2" descr="What is Google Colab?">
            <a:extLst>
              <a:ext uri="{FF2B5EF4-FFF2-40B4-BE49-F238E27FC236}">
                <a16:creationId xmlns:a16="http://schemas.microsoft.com/office/drawing/2014/main" id="{784AFE54-63C5-4E92-A049-5B3DC35463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52" y="3367817"/>
            <a:ext cx="3009051" cy="13300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Databricks: End-to-end web-based analytics platform">
            <a:extLst>
              <a:ext uri="{FF2B5EF4-FFF2-40B4-BE49-F238E27FC236}">
                <a16:creationId xmlns:a16="http://schemas.microsoft.com/office/drawing/2014/main" id="{07F8BF08-E7FF-4266-BC4C-483CE79E5E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1144" y="2305779"/>
            <a:ext cx="381000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Azure | Avantiico">
            <a:extLst>
              <a:ext uri="{FF2B5EF4-FFF2-40B4-BE49-F238E27FC236}">
                <a16:creationId xmlns:a16="http://schemas.microsoft.com/office/drawing/2014/main" id="{75882A4D-8702-49CD-A353-8A47062032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1999" y="3461760"/>
            <a:ext cx="3349083" cy="96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938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206CA6-C6DE-40A7-8EBD-390D49768A8C}"/>
              </a:ext>
            </a:extLst>
          </p:cNvPr>
          <p:cNvPicPr>
            <a:picLocks noChangeAspect="1"/>
          </p:cNvPicPr>
          <p:nvPr/>
        </p:nvPicPr>
        <p:blipFill>
          <a:blip r:embed="rId3"/>
          <a:stretch>
            <a:fillRect/>
          </a:stretch>
        </p:blipFill>
        <p:spPr>
          <a:xfrm>
            <a:off x="-1" y="681037"/>
            <a:ext cx="12192000" cy="655730"/>
          </a:xfrm>
          <a:prstGeom prst="rect">
            <a:avLst/>
          </a:prstGeom>
        </p:spPr>
      </p:pic>
      <p:pic>
        <p:nvPicPr>
          <p:cNvPr id="6" name="Picture 5">
            <a:extLst>
              <a:ext uri="{FF2B5EF4-FFF2-40B4-BE49-F238E27FC236}">
                <a16:creationId xmlns:a16="http://schemas.microsoft.com/office/drawing/2014/main" id="{A91685C5-F1B6-4638-9939-F56A1E5121CA}"/>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7" name="Title 1">
            <a:extLst>
              <a:ext uri="{FF2B5EF4-FFF2-40B4-BE49-F238E27FC236}">
                <a16:creationId xmlns:a16="http://schemas.microsoft.com/office/drawing/2014/main" id="{5DE90889-7DF1-4C9B-B6CD-FA640B0FE532}"/>
              </a:ext>
            </a:extLst>
          </p:cNvPr>
          <p:cNvSpPr>
            <a:spLocks noGrp="1"/>
          </p:cNvSpPr>
          <p:nvPr>
            <p:ph type="title"/>
          </p:nvPr>
        </p:nvSpPr>
        <p:spPr>
          <a:xfrm>
            <a:off x="4451362" y="-339737"/>
            <a:ext cx="3289273" cy="1325563"/>
          </a:xfrm>
        </p:spPr>
        <p:txBody>
          <a:bodyPr vert="horz" lIns="91440" tIns="45720" rIns="91440" bIns="45720" rtlCol="0" anchor="ctr">
            <a:normAutofit/>
          </a:bodyPr>
          <a:lstStyle/>
          <a:p>
            <a:r>
              <a:rPr lang="en-US" sz="5400" b="1" kern="1200" dirty="0">
                <a:solidFill>
                  <a:schemeClr val="tx1"/>
                </a:solidFill>
                <a:latin typeface="+mj-lt"/>
                <a:ea typeface="+mj-ea"/>
                <a:cs typeface="+mj-cs"/>
              </a:rPr>
              <a:t>Conclusion</a:t>
            </a:r>
          </a:p>
        </p:txBody>
      </p:sp>
      <p:sp>
        <p:nvSpPr>
          <p:cNvPr id="8" name="Rectangle 7">
            <a:extLst>
              <a:ext uri="{FF2B5EF4-FFF2-40B4-BE49-F238E27FC236}">
                <a16:creationId xmlns:a16="http://schemas.microsoft.com/office/drawing/2014/main" id="{FC6153FF-A6AB-45E7-BF70-718430DA1499}"/>
              </a:ext>
            </a:extLst>
          </p:cNvPr>
          <p:cNvSpPr/>
          <p:nvPr/>
        </p:nvSpPr>
        <p:spPr>
          <a:xfrm>
            <a:off x="767442" y="1683897"/>
            <a:ext cx="2107864" cy="1745103"/>
          </a:xfrm>
          <a:prstGeom prst="rect">
            <a:avLst/>
          </a:prstGeom>
          <a:solidFill>
            <a:schemeClr val="accent1">
              <a:lumMod val="50000"/>
            </a:schemeClr>
          </a:solidFill>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rPr>
              <a:t>Fits Specific Use Cases</a:t>
            </a:r>
          </a:p>
        </p:txBody>
      </p:sp>
      <p:sp>
        <p:nvSpPr>
          <p:cNvPr id="9" name="Rectangle 8">
            <a:extLst>
              <a:ext uri="{FF2B5EF4-FFF2-40B4-BE49-F238E27FC236}">
                <a16:creationId xmlns:a16="http://schemas.microsoft.com/office/drawing/2014/main" id="{CFC1F4C8-0360-4CD8-95D5-A260ABD67C18}"/>
              </a:ext>
            </a:extLst>
          </p:cNvPr>
          <p:cNvSpPr/>
          <p:nvPr/>
        </p:nvSpPr>
        <p:spPr>
          <a:xfrm>
            <a:off x="2875306" y="1683897"/>
            <a:ext cx="2107864" cy="1745103"/>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rPr>
              <a:t>Easiness to Resolve Complex Data Limitations</a:t>
            </a:r>
          </a:p>
        </p:txBody>
      </p:sp>
      <p:sp>
        <p:nvSpPr>
          <p:cNvPr id="10" name="Rectangle 9">
            <a:extLst>
              <a:ext uri="{FF2B5EF4-FFF2-40B4-BE49-F238E27FC236}">
                <a16:creationId xmlns:a16="http://schemas.microsoft.com/office/drawing/2014/main" id="{0EE12166-C5EF-4973-9407-B735430F152F}"/>
              </a:ext>
            </a:extLst>
          </p:cNvPr>
          <p:cNvSpPr/>
          <p:nvPr/>
        </p:nvSpPr>
        <p:spPr>
          <a:xfrm>
            <a:off x="4983170" y="1683897"/>
            <a:ext cx="2107864" cy="1745103"/>
          </a:xfrm>
          <a:prstGeom prst="rect">
            <a:avLst/>
          </a:prstGeom>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Enabling Deeper Exploratory Insights</a:t>
            </a:r>
          </a:p>
        </p:txBody>
      </p:sp>
      <p:sp>
        <p:nvSpPr>
          <p:cNvPr id="11" name="Rectangle 10">
            <a:extLst>
              <a:ext uri="{FF2B5EF4-FFF2-40B4-BE49-F238E27FC236}">
                <a16:creationId xmlns:a16="http://schemas.microsoft.com/office/drawing/2014/main" id="{CD2A0E6A-715E-4FCF-A5D8-6C85F317EA33}"/>
              </a:ext>
            </a:extLst>
          </p:cNvPr>
          <p:cNvSpPr/>
          <p:nvPr/>
        </p:nvSpPr>
        <p:spPr>
          <a:xfrm>
            <a:off x="7091034" y="1683897"/>
            <a:ext cx="2107864" cy="1745103"/>
          </a:xfrm>
          <a:prstGeom prst="rect">
            <a:avLst/>
          </a:prstGeom>
          <a:solidFill>
            <a:schemeClr val="accent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Providing for Ad Hoc Reporting Requests</a:t>
            </a:r>
          </a:p>
        </p:txBody>
      </p:sp>
      <p:sp>
        <p:nvSpPr>
          <p:cNvPr id="12" name="Rectangle 11">
            <a:extLst>
              <a:ext uri="{FF2B5EF4-FFF2-40B4-BE49-F238E27FC236}">
                <a16:creationId xmlns:a16="http://schemas.microsoft.com/office/drawing/2014/main" id="{5C56885B-E6F3-475E-87E7-0453075E3315}"/>
              </a:ext>
            </a:extLst>
          </p:cNvPr>
          <p:cNvSpPr/>
          <p:nvPr/>
        </p:nvSpPr>
        <p:spPr>
          <a:xfrm>
            <a:off x="9198898" y="1683897"/>
            <a:ext cx="2107864" cy="1745103"/>
          </a:xfrm>
          <a:prstGeom prst="rect">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More Meaningful Business Analysis</a:t>
            </a:r>
          </a:p>
        </p:txBody>
      </p:sp>
      <p:pic>
        <p:nvPicPr>
          <p:cNvPr id="12290" name="Picture 2" descr="Easy Icons - Download Free Vector Icons | Noun Project">
            <a:extLst>
              <a:ext uri="{FF2B5EF4-FFF2-40B4-BE49-F238E27FC236}">
                <a16:creationId xmlns:a16="http://schemas.microsoft.com/office/drawing/2014/main" id="{AC6A4B5A-5AC3-4F4D-B016-2FBB5357CE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6738" y="3776130"/>
            <a:ext cx="1905000" cy="167217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Unique Icons - Download Free Vector Icons | Noun Project">
            <a:extLst>
              <a:ext uri="{FF2B5EF4-FFF2-40B4-BE49-F238E27FC236}">
                <a16:creationId xmlns:a16="http://schemas.microsoft.com/office/drawing/2014/main" id="{7EFD3365-D755-49BE-88EC-EAC704FC31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045" t="20306" r="27536" b="26517"/>
          <a:stretch/>
        </p:blipFill>
        <p:spPr bwMode="auto">
          <a:xfrm>
            <a:off x="1127759" y="3776130"/>
            <a:ext cx="1415097" cy="173313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nsights Icons - Download Free Vector Icons | Noun Project">
            <a:extLst>
              <a:ext uri="{FF2B5EF4-FFF2-40B4-BE49-F238E27FC236}">
                <a16:creationId xmlns:a16="http://schemas.microsoft.com/office/drawing/2014/main" id="{02166283-9583-4F1B-8ECC-D28A2A6DE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3498" y="3837088"/>
            <a:ext cx="1905000" cy="1672171"/>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Free icon - Free vector icons - Free SVG, PSD, PNG, EPS, Ai &amp; Icon Font">
            <a:extLst>
              <a:ext uri="{FF2B5EF4-FFF2-40B4-BE49-F238E27FC236}">
                <a16:creationId xmlns:a16="http://schemas.microsoft.com/office/drawing/2014/main" id="{A4C40EE4-50BF-42C1-835C-A628B77266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2466" y="360426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Innovate Icons - Download Free Vector Icons | Noun Project">
            <a:extLst>
              <a:ext uri="{FF2B5EF4-FFF2-40B4-BE49-F238E27FC236}">
                <a16:creationId xmlns:a16="http://schemas.microsoft.com/office/drawing/2014/main" id="{07593F7D-AC90-4FDB-8EB4-B80107CEFE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0330" y="3776130"/>
            <a:ext cx="1905000" cy="1679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9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6DF340-BCFA-4447-A4D4-0FC7A6F9CA00}"/>
              </a:ext>
            </a:extLst>
          </p:cNvPr>
          <p:cNvPicPr>
            <a:picLocks noChangeAspect="1"/>
          </p:cNvPicPr>
          <p:nvPr/>
        </p:nvPicPr>
        <p:blipFill>
          <a:blip r:embed="rId3"/>
          <a:stretch>
            <a:fillRect/>
          </a:stretch>
        </p:blipFill>
        <p:spPr>
          <a:xfrm>
            <a:off x="-1" y="681037"/>
            <a:ext cx="12192000" cy="655730"/>
          </a:xfrm>
          <a:prstGeom prst="rect">
            <a:avLst/>
          </a:prstGeom>
        </p:spPr>
      </p:pic>
      <p:pic>
        <p:nvPicPr>
          <p:cNvPr id="4" name="Picture 3">
            <a:extLst>
              <a:ext uri="{FF2B5EF4-FFF2-40B4-BE49-F238E27FC236}">
                <a16:creationId xmlns:a16="http://schemas.microsoft.com/office/drawing/2014/main" id="{B62E92F7-B6E7-4D29-9E90-4C9F5A91DB12}"/>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5" name="Title 1">
            <a:extLst>
              <a:ext uri="{FF2B5EF4-FFF2-40B4-BE49-F238E27FC236}">
                <a16:creationId xmlns:a16="http://schemas.microsoft.com/office/drawing/2014/main" id="{BBD1F8CD-BD62-4A4C-A003-F00CBE731B94}"/>
              </a:ext>
            </a:extLst>
          </p:cNvPr>
          <p:cNvSpPr txBox="1">
            <a:spLocks/>
          </p:cNvSpPr>
          <p:nvPr/>
        </p:nvSpPr>
        <p:spPr>
          <a:xfrm>
            <a:off x="3315340" y="-286874"/>
            <a:ext cx="556131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t>Thank for Your Time</a:t>
            </a:r>
          </a:p>
        </p:txBody>
      </p:sp>
      <p:pic>
        <p:nvPicPr>
          <p:cNvPr id="13316" name="Picture 4" descr="any questions? - EPIC JACKIE CHAN - quickmeme">
            <a:extLst>
              <a:ext uri="{FF2B5EF4-FFF2-40B4-BE49-F238E27FC236}">
                <a16:creationId xmlns:a16="http://schemas.microsoft.com/office/drawing/2014/main" id="{85298785-3D07-4058-A344-72E03AC82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607" y="1689496"/>
            <a:ext cx="6880784" cy="448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410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77C6E9-B985-4606-8C69-C0488C2C9960}"/>
              </a:ext>
            </a:extLst>
          </p:cNvPr>
          <p:cNvSpPr txBox="1"/>
          <p:nvPr/>
        </p:nvSpPr>
        <p:spPr>
          <a:xfrm>
            <a:off x="838200" y="1590327"/>
            <a:ext cx="6902435" cy="5539978"/>
          </a:xfrm>
          <a:prstGeom prst="rect">
            <a:avLst/>
          </a:prstGeom>
          <a:noFill/>
        </p:spPr>
        <p:txBody>
          <a:bodyPr wrap="square" lIns="91440" tIns="45720" rIns="91440" bIns="45720" rtlCol="0" anchor="t">
            <a:spAutoFit/>
          </a:bodyPr>
          <a:lstStyle/>
          <a:p>
            <a:pPr marL="342900" indent="-342900">
              <a:buFont typeface="+mj-lt"/>
              <a:buAutoNum type="arabicPeriod"/>
            </a:pPr>
            <a:r>
              <a:rPr lang="en-US" sz="1200" b="1" dirty="0" err="1"/>
              <a:t>Jupyter</a:t>
            </a:r>
            <a:r>
              <a:rPr lang="en-US" sz="1200" b="1" dirty="0"/>
              <a:t> Notebook</a:t>
            </a:r>
          </a:p>
          <a:p>
            <a:pPr marL="800100" lvl="1" indent="-342900">
              <a:buFont typeface="+mj-lt"/>
              <a:buAutoNum type="arabicPeriod"/>
            </a:pPr>
            <a:r>
              <a:rPr lang="en-US" sz="1200" dirty="0">
                <a:hlinkClick r:id="rId3"/>
              </a:rPr>
              <a:t>https://jupyter-notebook-beginner-guide.readthedocs.io/en/latest/what_is_jupyter.html</a:t>
            </a:r>
            <a:endParaRPr lang="en-US" sz="1200" dirty="0"/>
          </a:p>
          <a:p>
            <a:pPr marL="800100" lvl="1" indent="-342900">
              <a:buFont typeface="+mj-lt"/>
              <a:buAutoNum type="arabicPeriod"/>
            </a:pPr>
            <a:r>
              <a:rPr lang="en-US" sz="1200" dirty="0">
                <a:hlinkClick r:id="rId4"/>
              </a:rPr>
              <a:t>https://jupyter.org/index.html</a:t>
            </a:r>
            <a:endParaRPr lang="en-US" sz="1200" dirty="0"/>
          </a:p>
          <a:p>
            <a:pPr marL="800100" lvl="1" indent="-342900">
              <a:buFont typeface="+mj-lt"/>
              <a:buAutoNum type="arabicPeriod"/>
            </a:pPr>
            <a:r>
              <a:rPr lang="en-US" sz="1200" dirty="0">
                <a:hlinkClick r:id="rId5"/>
              </a:rPr>
              <a:t>https://jupyter.org/documentation</a:t>
            </a:r>
            <a:endParaRPr lang="en-US" sz="1200" dirty="0"/>
          </a:p>
          <a:p>
            <a:pPr marL="800100" lvl="1" indent="-342900">
              <a:buFont typeface="+mj-lt"/>
              <a:buAutoNum type="arabicPeriod"/>
            </a:pPr>
            <a:r>
              <a:rPr lang="en-US" sz="1200" dirty="0">
                <a:hlinkClick r:id="rId6"/>
              </a:rPr>
              <a:t>https://www.anaconda.com/about-us</a:t>
            </a:r>
            <a:endParaRPr lang="en-US" sz="1200" dirty="0"/>
          </a:p>
          <a:p>
            <a:pPr marL="800100" lvl="1" indent="-342900">
              <a:buFont typeface="+mj-lt"/>
              <a:buAutoNum type="arabicPeriod"/>
            </a:pPr>
            <a:r>
              <a:rPr lang="en-US" sz="1200" dirty="0">
                <a:hlinkClick r:id="rId7"/>
              </a:rPr>
              <a:t>https://jupyter.org/install</a:t>
            </a:r>
            <a:endParaRPr lang="en-US" sz="1200" dirty="0"/>
          </a:p>
          <a:p>
            <a:pPr marL="342900" indent="-342900">
              <a:buFont typeface="+mj-lt"/>
              <a:buAutoNum type="arabicPeriod"/>
            </a:pPr>
            <a:r>
              <a:rPr lang="en-US" sz="1200" b="1" dirty="0"/>
              <a:t>Connecting Sources</a:t>
            </a:r>
          </a:p>
          <a:p>
            <a:pPr marL="800100" lvl="1" indent="-342900">
              <a:buFont typeface="+mj-lt"/>
              <a:buAutoNum type="arabicPeriod"/>
            </a:pPr>
            <a:r>
              <a:rPr lang="en-US" sz="1200" dirty="0">
                <a:hlinkClick r:id="rId8"/>
              </a:rPr>
              <a:t>https://pypi.org/project/pyodbc/</a:t>
            </a:r>
            <a:endParaRPr lang="en-US" sz="1200" dirty="0"/>
          </a:p>
          <a:p>
            <a:pPr marL="800100" lvl="1" indent="-342900">
              <a:buFont typeface="+mj-lt"/>
              <a:buAutoNum type="arabicPeriod"/>
            </a:pPr>
            <a:r>
              <a:rPr lang="en-US" sz="1200" dirty="0">
                <a:hlinkClick r:id="rId9"/>
              </a:rPr>
              <a:t>https://github.com/mkleehammer/pyodbc/wiki</a:t>
            </a:r>
            <a:endParaRPr lang="en-US" sz="1200" dirty="0"/>
          </a:p>
          <a:p>
            <a:pPr marL="342900" indent="-342900">
              <a:buFont typeface="+mj-lt"/>
              <a:buAutoNum type="arabicPeriod"/>
            </a:pPr>
            <a:r>
              <a:rPr lang="en-US" sz="1200" b="1" dirty="0"/>
              <a:t>Pandas</a:t>
            </a:r>
          </a:p>
          <a:p>
            <a:pPr marL="800100" lvl="1" indent="-342900">
              <a:buFont typeface="+mj-lt"/>
              <a:buAutoNum type="arabicPeriod"/>
            </a:pPr>
            <a:r>
              <a:rPr lang="en-US" sz="1200" dirty="0">
                <a:hlinkClick r:id="rId10"/>
              </a:rPr>
              <a:t>https://pandas.pydata.org/</a:t>
            </a:r>
            <a:endParaRPr lang="en-US" sz="1200" dirty="0"/>
          </a:p>
          <a:p>
            <a:pPr marL="800100" lvl="1" indent="-342900">
              <a:buFont typeface="+mj-lt"/>
              <a:buAutoNum type="arabicPeriod"/>
            </a:pPr>
            <a:r>
              <a:rPr lang="en-US" sz="1200" dirty="0">
                <a:hlinkClick r:id="rId11"/>
              </a:rPr>
              <a:t>https://pandas.pydata.org/docs/</a:t>
            </a:r>
            <a:endParaRPr lang="en-US" sz="1200" dirty="0"/>
          </a:p>
          <a:p>
            <a:pPr marL="342900" indent="-342900">
              <a:buAutoNum type="arabicPeriod"/>
            </a:pPr>
            <a:r>
              <a:rPr lang="en-US" sz="1200" b="1" dirty="0">
                <a:cs typeface="Calibri"/>
              </a:rPr>
              <a:t>Seaborn</a:t>
            </a:r>
          </a:p>
          <a:p>
            <a:pPr marL="800100" lvl="1" indent="-342900">
              <a:buFontTx/>
              <a:buAutoNum type="arabicPeriod"/>
            </a:pPr>
            <a:r>
              <a:rPr lang="en-US" sz="1200" dirty="0">
                <a:ea typeface="+mn-lt"/>
                <a:cs typeface="+mn-lt"/>
                <a:hlinkClick r:id="rId12"/>
              </a:rPr>
              <a:t>https://seaborn.pydata.org/index.html</a:t>
            </a:r>
            <a:endParaRPr lang="en-US" sz="1200" dirty="0">
              <a:cs typeface="Calibri"/>
            </a:endParaRPr>
          </a:p>
          <a:p>
            <a:pPr marL="800100" lvl="1" indent="-342900">
              <a:buFontTx/>
              <a:buAutoNum type="arabicPeriod"/>
            </a:pPr>
            <a:r>
              <a:rPr lang="en-US" sz="1200" dirty="0">
                <a:ea typeface="+mn-lt"/>
                <a:cs typeface="+mn-lt"/>
                <a:hlinkClick r:id="rId13"/>
              </a:rPr>
              <a:t>https://seaborn.pydata.org/examples/index.html#</a:t>
            </a:r>
            <a:endParaRPr lang="en-US" sz="1200" dirty="0"/>
          </a:p>
          <a:p>
            <a:pPr marL="342900" indent="-342900">
              <a:buFontTx/>
              <a:buAutoNum type="arabicPeriod"/>
            </a:pPr>
            <a:r>
              <a:rPr lang="en-US" sz="1200" b="1" dirty="0">
                <a:ea typeface="+mn-lt"/>
                <a:cs typeface="+mn-lt"/>
              </a:rPr>
              <a:t>Other Popular Delivery Methods</a:t>
            </a:r>
          </a:p>
          <a:p>
            <a:pPr marL="800100" lvl="1" indent="-342900">
              <a:buFontTx/>
              <a:buAutoNum type="arabicPeriod"/>
            </a:pPr>
            <a:r>
              <a:rPr lang="en-US" sz="1200" dirty="0">
                <a:ea typeface="+mn-lt"/>
                <a:cs typeface="+mn-lt"/>
                <a:hlinkClick r:id="rId14"/>
              </a:rPr>
              <a:t>https://blog.jupyter.org/and-voil%C3%A0-f6a2c08a4a93</a:t>
            </a:r>
            <a:endParaRPr lang="en-US" sz="1200" dirty="0">
              <a:ea typeface="+mn-lt"/>
              <a:cs typeface="+mn-lt"/>
            </a:endParaRPr>
          </a:p>
          <a:p>
            <a:pPr marL="800100" lvl="1" indent="-342900">
              <a:buFontTx/>
              <a:buAutoNum type="arabicPeriod"/>
            </a:pPr>
            <a:r>
              <a:rPr lang="en-US" sz="1200" dirty="0">
                <a:ea typeface="+mn-lt"/>
                <a:cs typeface="+mn-lt"/>
                <a:hlinkClick r:id="rId15"/>
              </a:rPr>
              <a:t>https://panel.holoviz.org/</a:t>
            </a:r>
            <a:endParaRPr lang="en-US" sz="1200" dirty="0">
              <a:ea typeface="+mn-lt"/>
              <a:cs typeface="+mn-lt"/>
            </a:endParaRPr>
          </a:p>
          <a:p>
            <a:pPr marL="800100" lvl="1" indent="-342900">
              <a:buFontTx/>
              <a:buAutoNum type="arabicPeriod"/>
            </a:pPr>
            <a:r>
              <a:rPr lang="en-US" sz="1200" dirty="0">
                <a:ea typeface="+mn-lt"/>
                <a:cs typeface="+mn-lt"/>
                <a:hlinkClick r:id="rId16"/>
              </a:rPr>
              <a:t>https://medium.com/plotly/introducing-jupyterdash-811f1f57c02e</a:t>
            </a:r>
            <a:endParaRPr lang="en-US" sz="1200" dirty="0">
              <a:ea typeface="+mn-lt"/>
              <a:cs typeface="+mn-lt"/>
            </a:endParaRPr>
          </a:p>
          <a:p>
            <a:pPr marL="800100" lvl="1" indent="-342900">
              <a:buFontTx/>
              <a:buAutoNum type="arabicPeriod"/>
            </a:pPr>
            <a:r>
              <a:rPr lang="en-US" sz="1200" dirty="0">
                <a:ea typeface="+mn-lt"/>
                <a:cs typeface="+mn-lt"/>
                <a:hlinkClick r:id="rId17"/>
              </a:rPr>
              <a:t>https://discuss.streamlit.io/</a:t>
            </a:r>
            <a:endParaRPr lang="en-US" sz="1200" dirty="0">
              <a:ea typeface="+mn-lt"/>
              <a:cs typeface="+mn-lt"/>
            </a:endParaRPr>
          </a:p>
          <a:p>
            <a:pPr marL="342900" indent="-342900">
              <a:buFontTx/>
              <a:buAutoNum type="arabicPeriod"/>
            </a:pPr>
            <a:r>
              <a:rPr lang="en-US" sz="1200" b="1" dirty="0">
                <a:ea typeface="+mn-lt"/>
                <a:cs typeface="+mn-lt"/>
              </a:rPr>
              <a:t>How to install The Basic Environment</a:t>
            </a:r>
          </a:p>
          <a:p>
            <a:pPr marL="800100" lvl="1" indent="-342900">
              <a:buFontTx/>
              <a:buAutoNum type="arabicPeriod"/>
            </a:pPr>
            <a:r>
              <a:rPr lang="en-US" sz="1200" b="1" dirty="0">
                <a:cs typeface="Calibri"/>
                <a:hlinkClick r:id="rId18"/>
              </a:rPr>
              <a:t>https://www.youtube.com/watch?v=kbTSj5xTgNc</a:t>
            </a:r>
            <a:endParaRPr lang="en-US" sz="1200" b="1" dirty="0">
              <a:cs typeface="Calibri"/>
            </a:endParaRPr>
          </a:p>
          <a:p>
            <a:pPr marL="800100" lvl="1" indent="-342900">
              <a:buFontTx/>
              <a:buAutoNum type="arabicPeriod"/>
            </a:pPr>
            <a:r>
              <a:rPr lang="en-US" sz="1200" b="1" dirty="0">
                <a:ea typeface="+mn-lt"/>
                <a:cs typeface="+mn-lt"/>
                <a:hlinkClick r:id="rId19"/>
              </a:rPr>
              <a:t>https://www.anaconda.com/products/individual</a:t>
            </a:r>
            <a:endParaRPr lang="en-US" sz="1200" b="1" dirty="0">
              <a:ea typeface="+mn-lt"/>
              <a:cs typeface="+mn-lt"/>
            </a:endParaRPr>
          </a:p>
          <a:p>
            <a:pPr marL="800100" lvl="1" indent="-342900">
              <a:buFontTx/>
              <a:buAutoNum type="arabicPeriod"/>
            </a:pPr>
            <a:r>
              <a:rPr lang="en-US" sz="1200" b="1" dirty="0">
                <a:ea typeface="+mn-lt"/>
                <a:cs typeface="Calibri"/>
                <a:hlinkClick r:id="rId20"/>
              </a:rPr>
              <a:t>https://www.youtube.com/watch?v=vG4AHYXsOgc</a:t>
            </a:r>
            <a:endParaRPr lang="en-US" sz="1200" b="1" dirty="0">
              <a:ea typeface="+mn-lt"/>
              <a:cs typeface="Calibri"/>
            </a:endParaRPr>
          </a:p>
          <a:p>
            <a:pPr marL="342900" indent="-342900">
              <a:buFont typeface="+mj-lt"/>
              <a:buAutoNum type="arabicPeriod"/>
            </a:pPr>
            <a:r>
              <a:rPr lang="en-US" sz="1200" b="1" dirty="0"/>
              <a:t>Extensions</a:t>
            </a:r>
          </a:p>
          <a:p>
            <a:pPr marL="800100" lvl="1" indent="-342900">
              <a:buFont typeface="+mj-lt"/>
              <a:buAutoNum type="arabicPeriod"/>
            </a:pPr>
            <a:r>
              <a:rPr lang="en-US" sz="1200" dirty="0">
                <a:hlinkClick r:id="rId21"/>
              </a:rPr>
              <a:t>https://www.kdnuggets.com/2019/06/jupyter-notebooks-data-science-reporting.html</a:t>
            </a:r>
            <a:endParaRPr lang="en-US" sz="1200" b="1" dirty="0">
              <a:ea typeface="+mn-lt"/>
              <a:cs typeface="Calibri"/>
            </a:endParaRPr>
          </a:p>
          <a:p>
            <a:pPr lvl="1"/>
            <a:endParaRPr lang="en-US" sz="1200" b="1" dirty="0">
              <a:ea typeface="+mn-lt"/>
              <a:cs typeface="+mn-lt"/>
            </a:endParaRPr>
          </a:p>
          <a:p>
            <a:pPr marL="800100" lvl="1" indent="-342900">
              <a:buFontTx/>
              <a:buAutoNum type="arabicPeriod"/>
            </a:pPr>
            <a:endParaRPr lang="en-US" sz="1200" b="1" dirty="0">
              <a:cs typeface="Calibri"/>
            </a:endParaRPr>
          </a:p>
          <a:p>
            <a:pPr marL="342900" indent="-342900">
              <a:buFont typeface="+mj-lt"/>
              <a:buAutoNum type="arabicPeriod"/>
            </a:pPr>
            <a:endParaRPr lang="en-US" dirty="0">
              <a:cs typeface="Calibri"/>
            </a:endParaRPr>
          </a:p>
        </p:txBody>
      </p:sp>
      <p:pic>
        <p:nvPicPr>
          <p:cNvPr id="6" name="Picture 5">
            <a:extLst>
              <a:ext uri="{FF2B5EF4-FFF2-40B4-BE49-F238E27FC236}">
                <a16:creationId xmlns:a16="http://schemas.microsoft.com/office/drawing/2014/main" id="{7788D387-CBC4-43FF-B5BA-8556162F3929}"/>
              </a:ext>
            </a:extLst>
          </p:cNvPr>
          <p:cNvPicPr>
            <a:picLocks noChangeAspect="1"/>
          </p:cNvPicPr>
          <p:nvPr/>
        </p:nvPicPr>
        <p:blipFill>
          <a:blip r:embed="rId22"/>
          <a:stretch>
            <a:fillRect/>
          </a:stretch>
        </p:blipFill>
        <p:spPr>
          <a:xfrm>
            <a:off x="-1" y="681037"/>
            <a:ext cx="12192000" cy="655730"/>
          </a:xfrm>
          <a:prstGeom prst="rect">
            <a:avLst/>
          </a:prstGeom>
        </p:spPr>
      </p:pic>
      <p:pic>
        <p:nvPicPr>
          <p:cNvPr id="7" name="Picture 6">
            <a:extLst>
              <a:ext uri="{FF2B5EF4-FFF2-40B4-BE49-F238E27FC236}">
                <a16:creationId xmlns:a16="http://schemas.microsoft.com/office/drawing/2014/main" id="{206407CF-4AA2-4340-9032-18EF2EFACD26}"/>
              </a:ext>
            </a:extLst>
          </p:cNvPr>
          <p:cNvPicPr>
            <a:picLocks noChangeAspect="1"/>
          </p:cNvPicPr>
          <p:nvPr/>
        </p:nvPicPr>
        <p:blipFill rotWithShape="1">
          <a:blip r:embed="rId23"/>
          <a:srcRect t="1" b="-9861"/>
          <a:stretch/>
        </p:blipFill>
        <p:spPr>
          <a:xfrm>
            <a:off x="-1" y="-34949"/>
            <a:ext cx="12192000" cy="786581"/>
          </a:xfrm>
          <a:prstGeom prst="rect">
            <a:avLst/>
          </a:prstGeom>
        </p:spPr>
      </p:pic>
      <p:sp>
        <p:nvSpPr>
          <p:cNvPr id="8" name="Title 1">
            <a:extLst>
              <a:ext uri="{FF2B5EF4-FFF2-40B4-BE49-F238E27FC236}">
                <a16:creationId xmlns:a16="http://schemas.microsoft.com/office/drawing/2014/main" id="{EA22A4A6-A26C-4C3F-8447-FFBFAB183891}"/>
              </a:ext>
            </a:extLst>
          </p:cNvPr>
          <p:cNvSpPr txBox="1">
            <a:spLocks/>
          </p:cNvSpPr>
          <p:nvPr/>
        </p:nvSpPr>
        <p:spPr>
          <a:xfrm>
            <a:off x="4451362" y="-339737"/>
            <a:ext cx="32892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t>References</a:t>
            </a:r>
          </a:p>
        </p:txBody>
      </p:sp>
    </p:spTree>
    <p:extLst>
      <p:ext uri="{BB962C8B-B14F-4D97-AF65-F5344CB8AC3E}">
        <p14:creationId xmlns:p14="http://schemas.microsoft.com/office/powerpoint/2010/main" val="2733946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AD7AE6D-DA02-4837-A26A-85F56FA65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039" y="2460715"/>
            <a:ext cx="1482291" cy="22234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0" descr="A person smiling for the picture&#10;&#10;Description automatically generated with medium confidence">
            <a:extLst>
              <a:ext uri="{FF2B5EF4-FFF2-40B4-BE49-F238E27FC236}">
                <a16:creationId xmlns:a16="http://schemas.microsoft.com/office/drawing/2014/main" id="{54EC95B9-B9B2-482F-B6A2-B4E5B9F9D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672" y="2469219"/>
            <a:ext cx="1482291" cy="2221992"/>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793E5692-85AD-44AB-A75F-D3DF7940FFC7}"/>
              </a:ext>
            </a:extLst>
          </p:cNvPr>
          <p:cNvSpPr/>
          <p:nvPr/>
        </p:nvSpPr>
        <p:spPr>
          <a:xfrm>
            <a:off x="1569773" y="4819498"/>
            <a:ext cx="2935227"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Anthony </a:t>
            </a:r>
            <a:r>
              <a:rPr lang="en-US" sz="3200" b="0" cap="none" spc="0" dirty="0" err="1">
                <a:ln w="0"/>
                <a:solidFill>
                  <a:schemeClr val="tx1"/>
                </a:solidFill>
                <a:effectLst>
                  <a:outerShdw blurRad="38100" dist="19050" dir="2700000" algn="tl" rotWithShape="0">
                    <a:schemeClr val="dk1">
                      <a:alpha val="40000"/>
                    </a:schemeClr>
                  </a:outerShdw>
                </a:effectLst>
              </a:rPr>
              <a:t>Melson</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42" name="Rectangle 41">
            <a:extLst>
              <a:ext uri="{FF2B5EF4-FFF2-40B4-BE49-F238E27FC236}">
                <a16:creationId xmlns:a16="http://schemas.microsoft.com/office/drawing/2014/main" id="{221224BC-F9B0-4E83-9063-59C0A0CA48EE}"/>
              </a:ext>
            </a:extLst>
          </p:cNvPr>
          <p:cNvSpPr/>
          <p:nvPr/>
        </p:nvSpPr>
        <p:spPr>
          <a:xfrm>
            <a:off x="7497751" y="4840484"/>
            <a:ext cx="384951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Jonas Malave Campos</a:t>
            </a:r>
          </a:p>
        </p:txBody>
      </p:sp>
      <p:sp>
        <p:nvSpPr>
          <p:cNvPr id="14" name="TextBox 13">
            <a:extLst>
              <a:ext uri="{FF2B5EF4-FFF2-40B4-BE49-F238E27FC236}">
                <a16:creationId xmlns:a16="http://schemas.microsoft.com/office/drawing/2014/main" id="{D20BCC81-8344-4C0B-BE8D-9FD1C4D54305}"/>
              </a:ext>
            </a:extLst>
          </p:cNvPr>
          <p:cNvSpPr txBox="1"/>
          <p:nvPr/>
        </p:nvSpPr>
        <p:spPr>
          <a:xfrm>
            <a:off x="1419138" y="5404273"/>
            <a:ext cx="3236495" cy="923330"/>
          </a:xfrm>
          <a:prstGeom prst="rect">
            <a:avLst/>
          </a:prstGeom>
          <a:noFill/>
        </p:spPr>
        <p:txBody>
          <a:bodyPr wrap="square" rtlCol="0">
            <a:spAutoFit/>
          </a:bodyPr>
          <a:lstStyle/>
          <a:p>
            <a:pPr marL="285750" indent="-285750">
              <a:buFont typeface="Arial" panose="020B0604020202020204" pitchFamily="34" charset="0"/>
              <a:buChar char="•"/>
            </a:pPr>
            <a:r>
              <a:rPr lang="en-US" dirty="0"/>
              <a:t>Data Scientist</a:t>
            </a:r>
          </a:p>
          <a:p>
            <a:pPr marL="285750" indent="-285750">
              <a:buFont typeface="Arial" panose="020B0604020202020204" pitchFamily="34" charset="0"/>
              <a:buChar char="•"/>
            </a:pPr>
            <a:r>
              <a:rPr lang="en-US" dirty="0"/>
              <a:t>Senior Specialist in Advanced Analytics at Caleres</a:t>
            </a:r>
          </a:p>
        </p:txBody>
      </p:sp>
      <p:sp>
        <p:nvSpPr>
          <p:cNvPr id="44" name="TextBox 43">
            <a:extLst>
              <a:ext uri="{FF2B5EF4-FFF2-40B4-BE49-F238E27FC236}">
                <a16:creationId xmlns:a16="http://schemas.microsoft.com/office/drawing/2014/main" id="{671E902F-88F7-48AF-9FD6-4E272D1FF463}"/>
              </a:ext>
            </a:extLst>
          </p:cNvPr>
          <p:cNvSpPr txBox="1"/>
          <p:nvPr/>
        </p:nvSpPr>
        <p:spPr>
          <a:xfrm>
            <a:off x="7744222" y="5357709"/>
            <a:ext cx="3525357" cy="923330"/>
          </a:xfrm>
          <a:prstGeom prst="rect">
            <a:avLst/>
          </a:prstGeom>
          <a:noFill/>
        </p:spPr>
        <p:txBody>
          <a:bodyPr wrap="square" rtlCol="0">
            <a:spAutoFit/>
          </a:bodyPr>
          <a:lstStyle/>
          <a:p>
            <a:pPr marL="285750" indent="-285750">
              <a:buFont typeface="Arial" panose="020B0604020202020204" pitchFamily="34" charset="0"/>
              <a:buChar char="•"/>
            </a:pPr>
            <a:r>
              <a:rPr lang="en-US" dirty="0"/>
              <a:t>Data Analyst/Business Analyst</a:t>
            </a:r>
          </a:p>
          <a:p>
            <a:pPr marL="285750" indent="-285750">
              <a:buFont typeface="Arial" panose="020B0604020202020204" pitchFamily="34" charset="0"/>
              <a:buChar char="•"/>
            </a:pPr>
            <a:r>
              <a:rPr lang="en-US" dirty="0"/>
              <a:t>Consultant at Sense Corp</a:t>
            </a:r>
          </a:p>
          <a:p>
            <a:endParaRPr lang="en-US" dirty="0"/>
          </a:p>
        </p:txBody>
      </p:sp>
      <p:pic>
        <p:nvPicPr>
          <p:cNvPr id="12" name="Picture 11">
            <a:extLst>
              <a:ext uri="{FF2B5EF4-FFF2-40B4-BE49-F238E27FC236}">
                <a16:creationId xmlns:a16="http://schemas.microsoft.com/office/drawing/2014/main" id="{9B79125A-1721-4F15-A64E-F8C0BF426475}"/>
              </a:ext>
            </a:extLst>
          </p:cNvPr>
          <p:cNvPicPr>
            <a:picLocks noChangeAspect="1"/>
          </p:cNvPicPr>
          <p:nvPr/>
        </p:nvPicPr>
        <p:blipFill>
          <a:blip r:embed="rId5"/>
          <a:stretch>
            <a:fillRect/>
          </a:stretch>
        </p:blipFill>
        <p:spPr>
          <a:xfrm>
            <a:off x="-1" y="681037"/>
            <a:ext cx="12192000" cy="655730"/>
          </a:xfrm>
          <a:prstGeom prst="rect">
            <a:avLst/>
          </a:prstGeom>
        </p:spPr>
      </p:pic>
      <p:pic>
        <p:nvPicPr>
          <p:cNvPr id="15" name="Picture 14">
            <a:extLst>
              <a:ext uri="{FF2B5EF4-FFF2-40B4-BE49-F238E27FC236}">
                <a16:creationId xmlns:a16="http://schemas.microsoft.com/office/drawing/2014/main" id="{74C6C56E-D337-4E4E-87F9-2FD7F4880969}"/>
              </a:ext>
            </a:extLst>
          </p:cNvPr>
          <p:cNvPicPr>
            <a:picLocks noChangeAspect="1"/>
          </p:cNvPicPr>
          <p:nvPr/>
        </p:nvPicPr>
        <p:blipFill rotWithShape="1">
          <a:blip r:embed="rId6"/>
          <a:srcRect t="1" b="-9861"/>
          <a:stretch/>
        </p:blipFill>
        <p:spPr>
          <a:xfrm>
            <a:off x="-1" y="-34949"/>
            <a:ext cx="12192000" cy="786581"/>
          </a:xfrm>
          <a:prstGeom prst="rect">
            <a:avLst/>
          </a:prstGeom>
        </p:spPr>
      </p:pic>
      <p:sp>
        <p:nvSpPr>
          <p:cNvPr id="16" name="Title 1">
            <a:extLst>
              <a:ext uri="{FF2B5EF4-FFF2-40B4-BE49-F238E27FC236}">
                <a16:creationId xmlns:a16="http://schemas.microsoft.com/office/drawing/2014/main" id="{6F8BCEA9-ADB3-40D7-97CB-C4CF73454259}"/>
              </a:ext>
            </a:extLst>
          </p:cNvPr>
          <p:cNvSpPr>
            <a:spLocks noGrp="1"/>
          </p:cNvSpPr>
          <p:nvPr>
            <p:ph type="title"/>
          </p:nvPr>
        </p:nvSpPr>
        <p:spPr>
          <a:xfrm>
            <a:off x="3142007" y="-357652"/>
            <a:ext cx="5917771" cy="1325563"/>
          </a:xfrm>
        </p:spPr>
        <p:txBody>
          <a:bodyPr vert="horz" lIns="91440" tIns="45720" rIns="91440" bIns="45720" rtlCol="0" anchor="ctr">
            <a:noAutofit/>
          </a:bodyPr>
          <a:lstStyle/>
          <a:p>
            <a:r>
              <a:rPr lang="en-US" sz="3600" b="1" kern="1200" dirty="0">
                <a:solidFill>
                  <a:schemeClr val="tx1"/>
                </a:solidFill>
                <a:latin typeface="+mj-lt"/>
                <a:ea typeface="+mj-ea"/>
                <a:cs typeface="+mj-cs"/>
              </a:rPr>
              <a:t>Introduction Anthony &amp; Jonas</a:t>
            </a:r>
          </a:p>
        </p:txBody>
      </p:sp>
      <p:pic>
        <p:nvPicPr>
          <p:cNvPr id="6" name="Picture 5">
            <a:extLst>
              <a:ext uri="{FF2B5EF4-FFF2-40B4-BE49-F238E27FC236}">
                <a16:creationId xmlns:a16="http://schemas.microsoft.com/office/drawing/2014/main" id="{78D23ECF-33A7-4A9E-B64A-98EBF109E729}"/>
              </a:ext>
            </a:extLst>
          </p:cNvPr>
          <p:cNvPicPr>
            <a:picLocks noChangeAspect="1"/>
          </p:cNvPicPr>
          <p:nvPr/>
        </p:nvPicPr>
        <p:blipFill rotWithShape="1">
          <a:blip r:embed="rId7"/>
          <a:srcRect t="26302"/>
          <a:stretch/>
        </p:blipFill>
        <p:spPr>
          <a:xfrm>
            <a:off x="0" y="1508785"/>
            <a:ext cx="1292228" cy="584775"/>
          </a:xfrm>
          <a:prstGeom prst="rect">
            <a:avLst/>
          </a:prstGeom>
        </p:spPr>
      </p:pic>
      <p:pic>
        <p:nvPicPr>
          <p:cNvPr id="40" name="Picture 39">
            <a:extLst>
              <a:ext uri="{FF2B5EF4-FFF2-40B4-BE49-F238E27FC236}">
                <a16:creationId xmlns:a16="http://schemas.microsoft.com/office/drawing/2014/main" id="{AF98AC4D-3544-4FC5-9BE0-AEFBD8FA3F7E}"/>
              </a:ext>
            </a:extLst>
          </p:cNvPr>
          <p:cNvPicPr>
            <a:picLocks noChangeAspect="1"/>
          </p:cNvPicPr>
          <p:nvPr/>
        </p:nvPicPr>
        <p:blipFill>
          <a:blip r:embed="rId8"/>
          <a:stretch>
            <a:fillRect/>
          </a:stretch>
        </p:blipFill>
        <p:spPr>
          <a:xfrm>
            <a:off x="1419138" y="1359102"/>
            <a:ext cx="10400050" cy="1049963"/>
          </a:xfrm>
          <a:prstGeom prst="rect">
            <a:avLst/>
          </a:prstGeom>
        </p:spPr>
      </p:pic>
      <p:pic>
        <p:nvPicPr>
          <p:cNvPr id="47" name="Picture 46">
            <a:extLst>
              <a:ext uri="{FF2B5EF4-FFF2-40B4-BE49-F238E27FC236}">
                <a16:creationId xmlns:a16="http://schemas.microsoft.com/office/drawing/2014/main" id="{06CFF8E9-FC49-4A7F-89CC-CEFB63CB9A4D}"/>
              </a:ext>
            </a:extLst>
          </p:cNvPr>
          <p:cNvPicPr>
            <a:picLocks noChangeAspect="1"/>
          </p:cNvPicPr>
          <p:nvPr/>
        </p:nvPicPr>
        <p:blipFill>
          <a:blip r:embed="rId9"/>
          <a:stretch>
            <a:fillRect/>
          </a:stretch>
        </p:blipFill>
        <p:spPr>
          <a:xfrm>
            <a:off x="171123" y="4885186"/>
            <a:ext cx="1181265" cy="495369"/>
          </a:xfrm>
          <a:prstGeom prst="rect">
            <a:avLst/>
          </a:prstGeom>
        </p:spPr>
      </p:pic>
    </p:spTree>
    <p:extLst>
      <p:ext uri="{BB962C8B-B14F-4D97-AF65-F5344CB8AC3E}">
        <p14:creationId xmlns:p14="http://schemas.microsoft.com/office/powerpoint/2010/main" val="889160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F30986-7C14-4109-8637-9D75969A27DE}"/>
              </a:ext>
            </a:extLst>
          </p:cNvPr>
          <p:cNvPicPr>
            <a:picLocks noChangeAspect="1"/>
          </p:cNvPicPr>
          <p:nvPr/>
        </p:nvPicPr>
        <p:blipFill>
          <a:blip r:embed="rId3"/>
          <a:stretch>
            <a:fillRect/>
          </a:stretch>
        </p:blipFill>
        <p:spPr>
          <a:xfrm>
            <a:off x="-1" y="681037"/>
            <a:ext cx="12192000" cy="655730"/>
          </a:xfrm>
          <a:prstGeom prst="rect">
            <a:avLst/>
          </a:prstGeom>
        </p:spPr>
      </p:pic>
      <p:pic>
        <p:nvPicPr>
          <p:cNvPr id="3" name="Picture 2">
            <a:extLst>
              <a:ext uri="{FF2B5EF4-FFF2-40B4-BE49-F238E27FC236}">
                <a16:creationId xmlns:a16="http://schemas.microsoft.com/office/drawing/2014/main" id="{61D771C5-5626-4892-9503-F9100F3C68A8}"/>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4" name="Title 1">
            <a:extLst>
              <a:ext uri="{FF2B5EF4-FFF2-40B4-BE49-F238E27FC236}">
                <a16:creationId xmlns:a16="http://schemas.microsoft.com/office/drawing/2014/main" id="{F5D32A9E-7E39-4C62-847F-514CA6F8F978}"/>
              </a:ext>
            </a:extLst>
          </p:cNvPr>
          <p:cNvSpPr txBox="1">
            <a:spLocks/>
          </p:cNvSpPr>
          <p:nvPr/>
        </p:nvSpPr>
        <p:spPr>
          <a:xfrm>
            <a:off x="3315343" y="-372437"/>
            <a:ext cx="59177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What’s the problem?</a:t>
            </a:r>
          </a:p>
        </p:txBody>
      </p:sp>
      <p:sp>
        <p:nvSpPr>
          <p:cNvPr id="11" name="Speech Bubble: Oval 10">
            <a:extLst>
              <a:ext uri="{FF2B5EF4-FFF2-40B4-BE49-F238E27FC236}">
                <a16:creationId xmlns:a16="http://schemas.microsoft.com/office/drawing/2014/main" id="{A187E7CD-B2DA-4EC9-BA04-94833513B705}"/>
              </a:ext>
            </a:extLst>
          </p:cNvPr>
          <p:cNvSpPr/>
          <p:nvPr/>
        </p:nvSpPr>
        <p:spPr>
          <a:xfrm>
            <a:off x="1262439" y="1409141"/>
            <a:ext cx="8962215" cy="1017335"/>
          </a:xfrm>
          <a:custGeom>
            <a:avLst/>
            <a:gdLst>
              <a:gd name="connsiteX0" fmla="*/ -237588 w 8962215"/>
              <a:gd name="connsiteY0" fmla="*/ 729144 h 1017335"/>
              <a:gd name="connsiteX1" fmla="*/ 87988 w 8962215"/>
              <a:gd name="connsiteY1" fmla="*/ 608973 h 1017335"/>
              <a:gd name="connsiteX2" fmla="*/ 4462902 w 8962215"/>
              <a:gd name="connsiteY2" fmla="*/ 4 h 1017335"/>
              <a:gd name="connsiteX3" fmla="*/ 8598320 w 8962215"/>
              <a:gd name="connsiteY3" fmla="*/ 307876 h 1017335"/>
              <a:gd name="connsiteX4" fmla="*/ 4512523 w 8962215"/>
              <a:gd name="connsiteY4" fmla="*/ 1017323 h 1017335"/>
              <a:gd name="connsiteX5" fmla="*/ 738892 w 8962215"/>
              <a:gd name="connsiteY5" fmla="*/ 788477 h 1017335"/>
              <a:gd name="connsiteX6" fmla="*/ 260417 w 8962215"/>
              <a:gd name="connsiteY6" fmla="*/ 759404 h 1017335"/>
              <a:gd name="connsiteX7" fmla="*/ -237588 w 8962215"/>
              <a:gd name="connsiteY7" fmla="*/ 729144 h 10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2215" h="1017335" fill="none" extrusionOk="0">
                <a:moveTo>
                  <a:pt x="-237588" y="729144"/>
                </a:moveTo>
                <a:cubicBezTo>
                  <a:pt x="-99073" y="638750"/>
                  <a:pt x="-47875" y="681538"/>
                  <a:pt x="87988" y="608973"/>
                </a:cubicBezTo>
                <a:cubicBezTo>
                  <a:pt x="-269979" y="171311"/>
                  <a:pt x="1989644" y="415987"/>
                  <a:pt x="4462902" y="4"/>
                </a:cubicBezTo>
                <a:cubicBezTo>
                  <a:pt x="6168715" y="-92282"/>
                  <a:pt x="7907222" y="95775"/>
                  <a:pt x="8598320" y="307876"/>
                </a:cubicBezTo>
                <a:cubicBezTo>
                  <a:pt x="10466010" y="838754"/>
                  <a:pt x="8308821" y="1048904"/>
                  <a:pt x="4512523" y="1017323"/>
                </a:cubicBezTo>
                <a:cubicBezTo>
                  <a:pt x="2967074" y="1204780"/>
                  <a:pt x="1522313" y="927721"/>
                  <a:pt x="738892" y="788477"/>
                </a:cubicBezTo>
                <a:cubicBezTo>
                  <a:pt x="575681" y="779119"/>
                  <a:pt x="493117" y="716998"/>
                  <a:pt x="260417" y="759404"/>
                </a:cubicBezTo>
                <a:cubicBezTo>
                  <a:pt x="27717" y="801810"/>
                  <a:pt x="-21923" y="717413"/>
                  <a:pt x="-237588" y="729144"/>
                </a:cubicBezTo>
                <a:close/>
              </a:path>
              <a:path w="8962215" h="1017335" stroke="0" extrusionOk="0">
                <a:moveTo>
                  <a:pt x="-237588" y="729144"/>
                </a:moveTo>
                <a:cubicBezTo>
                  <a:pt x="-116337" y="669386"/>
                  <a:pt x="-14782" y="683531"/>
                  <a:pt x="87988" y="608973"/>
                </a:cubicBezTo>
                <a:cubicBezTo>
                  <a:pt x="-119960" y="-186240"/>
                  <a:pt x="1521968" y="229364"/>
                  <a:pt x="4462902" y="4"/>
                </a:cubicBezTo>
                <a:cubicBezTo>
                  <a:pt x="6453068" y="33106"/>
                  <a:pt x="7820078" y="261854"/>
                  <a:pt x="8598320" y="307876"/>
                </a:cubicBezTo>
                <a:cubicBezTo>
                  <a:pt x="10204102" y="889110"/>
                  <a:pt x="7742028" y="1054098"/>
                  <a:pt x="4512523" y="1017323"/>
                </a:cubicBezTo>
                <a:cubicBezTo>
                  <a:pt x="2774431" y="1088485"/>
                  <a:pt x="1453808" y="1130295"/>
                  <a:pt x="738892" y="788477"/>
                </a:cubicBezTo>
                <a:cubicBezTo>
                  <a:pt x="519429" y="812129"/>
                  <a:pt x="469697" y="735005"/>
                  <a:pt x="270182" y="759997"/>
                </a:cubicBezTo>
                <a:cubicBezTo>
                  <a:pt x="70667" y="784990"/>
                  <a:pt x="-117666" y="723044"/>
                  <a:pt x="-237588" y="729144"/>
                </a:cubicBezTo>
                <a:close/>
              </a:path>
            </a:pathLst>
          </a:custGeom>
          <a:solidFill>
            <a:schemeClr val="bg2"/>
          </a:solidFill>
          <a:ln>
            <a:solidFill>
              <a:schemeClr val="tx1"/>
            </a:solidFill>
            <a:extLst>
              <a:ext uri="{C807C97D-BFC1-408E-A445-0C87EB9F89A2}">
                <ask:lineSketchStyleProps xmlns:ask="http://schemas.microsoft.com/office/drawing/2018/sketchyshapes" sd="3962798846">
                  <a:prstGeom prst="wedgeEllipseCallout">
                    <a:avLst>
                      <a:gd name="adj1" fmla="val -52651"/>
                      <a:gd name="adj2" fmla="val 2167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We need to report on our new digital marketing, but we don’t know our KPIS yet.</a:t>
            </a:r>
          </a:p>
        </p:txBody>
      </p:sp>
      <p:sp>
        <p:nvSpPr>
          <p:cNvPr id="12" name="Speech Bubble: Oval 11">
            <a:extLst>
              <a:ext uri="{FF2B5EF4-FFF2-40B4-BE49-F238E27FC236}">
                <a16:creationId xmlns:a16="http://schemas.microsoft.com/office/drawing/2014/main" id="{E569EE13-06D6-4EDA-A113-66CB972F9DF5}"/>
              </a:ext>
            </a:extLst>
          </p:cNvPr>
          <p:cNvSpPr/>
          <p:nvPr/>
        </p:nvSpPr>
        <p:spPr>
          <a:xfrm>
            <a:off x="5158859" y="2586085"/>
            <a:ext cx="6450677" cy="1017335"/>
          </a:xfrm>
          <a:custGeom>
            <a:avLst/>
            <a:gdLst>
              <a:gd name="connsiteX0" fmla="*/ 5925721 w 6450677"/>
              <a:gd name="connsiteY0" fmla="*/ 895397 h 1017335"/>
              <a:gd name="connsiteX1" fmla="*/ 5525207 w 6450677"/>
              <a:gd name="connsiteY1" fmla="*/ 906212 h 1017335"/>
              <a:gd name="connsiteX2" fmla="*/ 5155502 w 6450677"/>
              <a:gd name="connsiteY2" fmla="*/ 916196 h 1017335"/>
              <a:gd name="connsiteX3" fmla="*/ 3132862 w 6450677"/>
              <a:gd name="connsiteY3" fmla="*/ 1017126 h 1017335"/>
              <a:gd name="connsiteX4" fmla="*/ 909680 w 6450677"/>
              <a:gd name="connsiteY4" fmla="*/ 154590 h 1017335"/>
              <a:gd name="connsiteX5" fmla="*/ 3288497 w 6450677"/>
              <a:gd name="connsiteY5" fmla="*/ 96 h 1017335"/>
              <a:gd name="connsiteX6" fmla="*/ 5982956 w 6450677"/>
              <a:gd name="connsiteY6" fmla="*/ 772488 h 1017335"/>
              <a:gd name="connsiteX7" fmla="*/ 5925721 w 6450677"/>
              <a:gd name="connsiteY7" fmla="*/ 895397 h 10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50677" h="1017335" fill="none" extrusionOk="0">
                <a:moveTo>
                  <a:pt x="5925721" y="895397"/>
                </a:moveTo>
                <a:cubicBezTo>
                  <a:pt x="5798821" y="916079"/>
                  <a:pt x="5637545" y="878063"/>
                  <a:pt x="5525207" y="906212"/>
                </a:cubicBezTo>
                <a:cubicBezTo>
                  <a:pt x="5412870" y="934361"/>
                  <a:pt x="5310549" y="871062"/>
                  <a:pt x="5155502" y="916196"/>
                </a:cubicBezTo>
                <a:cubicBezTo>
                  <a:pt x="4554827" y="944170"/>
                  <a:pt x="3816825" y="1004045"/>
                  <a:pt x="3132862" y="1017126"/>
                </a:cubicBezTo>
                <a:cubicBezTo>
                  <a:pt x="489064" y="1384414"/>
                  <a:pt x="-1021197" y="435228"/>
                  <a:pt x="909680" y="154590"/>
                </a:cubicBezTo>
                <a:cubicBezTo>
                  <a:pt x="1537877" y="144447"/>
                  <a:pt x="2422166" y="26566"/>
                  <a:pt x="3288497" y="96"/>
                </a:cubicBezTo>
                <a:cubicBezTo>
                  <a:pt x="5679426" y="236235"/>
                  <a:pt x="7279622" y="473943"/>
                  <a:pt x="5982956" y="772488"/>
                </a:cubicBezTo>
                <a:cubicBezTo>
                  <a:pt x="5960450" y="832287"/>
                  <a:pt x="5933007" y="864963"/>
                  <a:pt x="5925721" y="895397"/>
                </a:cubicBezTo>
                <a:close/>
              </a:path>
              <a:path w="6450677" h="1017335" stroke="0" extrusionOk="0">
                <a:moveTo>
                  <a:pt x="5925721" y="895397"/>
                </a:moveTo>
                <a:cubicBezTo>
                  <a:pt x="5767952" y="913578"/>
                  <a:pt x="5677853" y="859688"/>
                  <a:pt x="5548314" y="905589"/>
                </a:cubicBezTo>
                <a:cubicBezTo>
                  <a:pt x="5418775" y="951490"/>
                  <a:pt x="5245458" y="903347"/>
                  <a:pt x="5155502" y="916196"/>
                </a:cubicBezTo>
                <a:cubicBezTo>
                  <a:pt x="4415286" y="860196"/>
                  <a:pt x="3890808" y="1036912"/>
                  <a:pt x="3132862" y="1017126"/>
                </a:cubicBezTo>
                <a:cubicBezTo>
                  <a:pt x="517723" y="1035931"/>
                  <a:pt x="-1232969" y="623247"/>
                  <a:pt x="909680" y="154590"/>
                </a:cubicBezTo>
                <a:cubicBezTo>
                  <a:pt x="1335998" y="134612"/>
                  <a:pt x="2160115" y="-74109"/>
                  <a:pt x="3288497" y="96"/>
                </a:cubicBezTo>
                <a:cubicBezTo>
                  <a:pt x="5711371" y="13186"/>
                  <a:pt x="7138142" y="280780"/>
                  <a:pt x="5982956" y="772488"/>
                </a:cubicBezTo>
                <a:cubicBezTo>
                  <a:pt x="5968414" y="826997"/>
                  <a:pt x="5939326" y="852328"/>
                  <a:pt x="5925721" y="895397"/>
                </a:cubicBezTo>
                <a:close/>
              </a:path>
            </a:pathLst>
          </a:custGeom>
          <a:solidFill>
            <a:schemeClr val="accent5">
              <a:lumMod val="20000"/>
              <a:lumOff val="80000"/>
            </a:schemeClr>
          </a:solidFill>
          <a:ln>
            <a:solidFill>
              <a:schemeClr val="tx1"/>
            </a:solidFill>
            <a:extLst>
              <a:ext uri="{C807C97D-BFC1-408E-A445-0C87EB9F89A2}">
                <ask:lineSketchStyleProps xmlns:ask="http://schemas.microsoft.com/office/drawing/2018/sketchyshapes" sd="4257641663">
                  <a:prstGeom prst="wedgeEllipseCallout">
                    <a:avLst>
                      <a:gd name="adj1" fmla="val 41862"/>
                      <a:gd name="adj2" fmla="val 38014"/>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Requires preprocessing beyond SQL capabilities.</a:t>
            </a:r>
          </a:p>
          <a:p>
            <a:pPr algn="ctr"/>
            <a:endParaRPr lang="en-US" dirty="0">
              <a:solidFill>
                <a:schemeClr val="tx1"/>
              </a:solidFill>
            </a:endParaRPr>
          </a:p>
        </p:txBody>
      </p:sp>
      <p:sp>
        <p:nvSpPr>
          <p:cNvPr id="13" name="Speech Bubble: Oval 12">
            <a:extLst>
              <a:ext uri="{FF2B5EF4-FFF2-40B4-BE49-F238E27FC236}">
                <a16:creationId xmlns:a16="http://schemas.microsoft.com/office/drawing/2014/main" id="{6C66A991-CDA8-481C-8F8C-735DA076714B}"/>
              </a:ext>
            </a:extLst>
          </p:cNvPr>
          <p:cNvSpPr/>
          <p:nvPr/>
        </p:nvSpPr>
        <p:spPr>
          <a:xfrm>
            <a:off x="582464" y="3740152"/>
            <a:ext cx="10093515" cy="1194963"/>
          </a:xfrm>
          <a:custGeom>
            <a:avLst/>
            <a:gdLst>
              <a:gd name="connsiteX0" fmla="*/ 38961 w 10093515"/>
              <a:gd name="connsiteY0" fmla="*/ 1536244 h 1194963"/>
              <a:gd name="connsiteX1" fmla="*/ 508610 w 10093515"/>
              <a:gd name="connsiteY1" fmla="*/ 1383441 h 1194963"/>
              <a:gd name="connsiteX2" fmla="*/ 1055674 w 10093515"/>
              <a:gd name="connsiteY2" fmla="*/ 1205450 h 1194963"/>
              <a:gd name="connsiteX3" fmla="*/ 1587255 w 10093515"/>
              <a:gd name="connsiteY3" fmla="*/ 1032497 h 1194963"/>
              <a:gd name="connsiteX4" fmla="*/ 4945686 w 10093515"/>
              <a:gd name="connsiteY4" fmla="*/ 119 h 1194963"/>
              <a:gd name="connsiteX5" fmla="*/ 7496101 w 10093515"/>
              <a:gd name="connsiteY5" fmla="*/ 75084 h 1194963"/>
              <a:gd name="connsiteX6" fmla="*/ 5200936 w 10093515"/>
              <a:gd name="connsiteY6" fmla="*/ 1194684 h 1194963"/>
              <a:gd name="connsiteX7" fmla="*/ 3215635 w 10093515"/>
              <a:gd name="connsiteY7" fmla="*/ 1154247 h 1194963"/>
              <a:gd name="connsiteX8" fmla="*/ 2781490 w 10093515"/>
              <a:gd name="connsiteY8" fmla="*/ 1206453 h 1194963"/>
              <a:gd name="connsiteX9" fmla="*/ 2188510 w 10093515"/>
              <a:gd name="connsiteY9" fmla="*/ 1277759 h 1194963"/>
              <a:gd name="connsiteX10" fmla="*/ 1595531 w 10093515"/>
              <a:gd name="connsiteY10" fmla="*/ 1349065 h 1194963"/>
              <a:gd name="connsiteX11" fmla="*/ 1129619 w 10093515"/>
              <a:gd name="connsiteY11" fmla="*/ 1405092 h 1194963"/>
              <a:gd name="connsiteX12" fmla="*/ 695474 w 10093515"/>
              <a:gd name="connsiteY12" fmla="*/ 1457298 h 1194963"/>
              <a:gd name="connsiteX13" fmla="*/ 38961 w 10093515"/>
              <a:gd name="connsiteY13" fmla="*/ 1536244 h 119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3515" h="1194963" fill="none" extrusionOk="0">
                <a:moveTo>
                  <a:pt x="38961" y="1536244"/>
                </a:moveTo>
                <a:cubicBezTo>
                  <a:pt x="170015" y="1473347"/>
                  <a:pt x="300819" y="1479178"/>
                  <a:pt x="508610" y="1383441"/>
                </a:cubicBezTo>
                <a:cubicBezTo>
                  <a:pt x="716401" y="1287704"/>
                  <a:pt x="932793" y="1246411"/>
                  <a:pt x="1055674" y="1205450"/>
                </a:cubicBezTo>
                <a:cubicBezTo>
                  <a:pt x="1178555" y="1164489"/>
                  <a:pt x="1373091" y="1119225"/>
                  <a:pt x="1587255" y="1032497"/>
                </a:cubicBezTo>
                <a:cubicBezTo>
                  <a:pt x="-2026359" y="1231911"/>
                  <a:pt x="298453" y="-48015"/>
                  <a:pt x="4945686" y="119"/>
                </a:cubicBezTo>
                <a:cubicBezTo>
                  <a:pt x="5646484" y="-122532"/>
                  <a:pt x="6764988" y="103557"/>
                  <a:pt x="7496101" y="75084"/>
                </a:cubicBezTo>
                <a:cubicBezTo>
                  <a:pt x="12148481" y="597228"/>
                  <a:pt x="10108133" y="1122952"/>
                  <a:pt x="5200936" y="1194684"/>
                </a:cubicBezTo>
                <a:cubicBezTo>
                  <a:pt x="4664830" y="1171986"/>
                  <a:pt x="4000703" y="1178829"/>
                  <a:pt x="3215635" y="1154247"/>
                </a:cubicBezTo>
                <a:cubicBezTo>
                  <a:pt x="3086301" y="1208967"/>
                  <a:pt x="2888795" y="1141264"/>
                  <a:pt x="2781490" y="1206453"/>
                </a:cubicBezTo>
                <a:cubicBezTo>
                  <a:pt x="2674185" y="1271642"/>
                  <a:pt x="2427646" y="1224043"/>
                  <a:pt x="2188510" y="1277759"/>
                </a:cubicBezTo>
                <a:cubicBezTo>
                  <a:pt x="1949374" y="1331475"/>
                  <a:pt x="1765684" y="1264436"/>
                  <a:pt x="1595531" y="1349065"/>
                </a:cubicBezTo>
                <a:cubicBezTo>
                  <a:pt x="1425378" y="1433694"/>
                  <a:pt x="1296581" y="1382242"/>
                  <a:pt x="1129619" y="1405092"/>
                </a:cubicBezTo>
                <a:cubicBezTo>
                  <a:pt x="962657" y="1427942"/>
                  <a:pt x="812082" y="1413267"/>
                  <a:pt x="695474" y="1457298"/>
                </a:cubicBezTo>
                <a:cubicBezTo>
                  <a:pt x="578866" y="1501329"/>
                  <a:pt x="188144" y="1469808"/>
                  <a:pt x="38961" y="1536244"/>
                </a:cubicBezTo>
                <a:close/>
              </a:path>
              <a:path w="10093515" h="1194963" stroke="0" extrusionOk="0">
                <a:moveTo>
                  <a:pt x="38961" y="1536244"/>
                </a:moveTo>
                <a:cubicBezTo>
                  <a:pt x="182784" y="1452818"/>
                  <a:pt x="418987" y="1459434"/>
                  <a:pt x="570542" y="1363291"/>
                </a:cubicBezTo>
                <a:cubicBezTo>
                  <a:pt x="722097" y="1267148"/>
                  <a:pt x="851137" y="1331386"/>
                  <a:pt x="1055674" y="1205450"/>
                </a:cubicBezTo>
                <a:cubicBezTo>
                  <a:pt x="1260211" y="1079514"/>
                  <a:pt x="1388721" y="1118729"/>
                  <a:pt x="1587255" y="1032497"/>
                </a:cubicBezTo>
                <a:cubicBezTo>
                  <a:pt x="-1897843" y="951637"/>
                  <a:pt x="472315" y="-257590"/>
                  <a:pt x="4945686" y="119"/>
                </a:cubicBezTo>
                <a:cubicBezTo>
                  <a:pt x="5936182" y="-145380"/>
                  <a:pt x="6620623" y="100031"/>
                  <a:pt x="7496101" y="75084"/>
                </a:cubicBezTo>
                <a:cubicBezTo>
                  <a:pt x="11932665" y="435225"/>
                  <a:pt x="9901480" y="1008167"/>
                  <a:pt x="5200936" y="1194684"/>
                </a:cubicBezTo>
                <a:cubicBezTo>
                  <a:pt x="4589423" y="1206138"/>
                  <a:pt x="3763630" y="1045152"/>
                  <a:pt x="3215635" y="1154247"/>
                </a:cubicBezTo>
                <a:cubicBezTo>
                  <a:pt x="3117802" y="1197537"/>
                  <a:pt x="2902874" y="1151899"/>
                  <a:pt x="2717956" y="1214093"/>
                </a:cubicBezTo>
                <a:cubicBezTo>
                  <a:pt x="2533038" y="1276287"/>
                  <a:pt x="2391986" y="1215127"/>
                  <a:pt x="2188510" y="1277759"/>
                </a:cubicBezTo>
                <a:cubicBezTo>
                  <a:pt x="1985034" y="1340391"/>
                  <a:pt x="1851866" y="1290710"/>
                  <a:pt x="1754365" y="1329966"/>
                </a:cubicBezTo>
                <a:cubicBezTo>
                  <a:pt x="1656863" y="1369222"/>
                  <a:pt x="1378626" y="1319949"/>
                  <a:pt x="1256686" y="1389812"/>
                </a:cubicBezTo>
                <a:cubicBezTo>
                  <a:pt x="1134746" y="1459675"/>
                  <a:pt x="879327" y="1390159"/>
                  <a:pt x="790774" y="1445838"/>
                </a:cubicBezTo>
                <a:cubicBezTo>
                  <a:pt x="702221" y="1501517"/>
                  <a:pt x="310803" y="1458012"/>
                  <a:pt x="38961" y="1536244"/>
                </a:cubicBezTo>
                <a:close/>
              </a:path>
            </a:pathLst>
          </a:custGeom>
          <a:solidFill>
            <a:schemeClr val="bg2"/>
          </a:solidFill>
          <a:ln>
            <a:solidFill>
              <a:schemeClr val="tx1"/>
            </a:solidFill>
            <a:extLst>
              <a:ext uri="{C807C97D-BFC1-408E-A445-0C87EB9F89A2}">
                <ask:lineSketchStyleProps xmlns:ask="http://schemas.microsoft.com/office/drawing/2018/sketchyshapes" sd="232224981">
                  <a:prstGeom prst="wedgeEllipseCallout">
                    <a:avLst>
                      <a:gd name="adj1" fmla="val -49614"/>
                      <a:gd name="adj2" fmla="val 7856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Let’s start iterating on this new report and see where it takes us.</a:t>
            </a:r>
          </a:p>
        </p:txBody>
      </p:sp>
      <p:sp>
        <p:nvSpPr>
          <p:cNvPr id="14" name="Speech Bubble: Oval 13">
            <a:extLst>
              <a:ext uri="{FF2B5EF4-FFF2-40B4-BE49-F238E27FC236}">
                <a16:creationId xmlns:a16="http://schemas.microsoft.com/office/drawing/2014/main" id="{2911C4D0-1A88-436F-A813-175A4CCF7EF1}"/>
              </a:ext>
            </a:extLst>
          </p:cNvPr>
          <p:cNvSpPr/>
          <p:nvPr/>
        </p:nvSpPr>
        <p:spPr>
          <a:xfrm>
            <a:off x="4320963" y="5045883"/>
            <a:ext cx="6450677" cy="1477328"/>
          </a:xfrm>
          <a:custGeom>
            <a:avLst/>
            <a:gdLst>
              <a:gd name="connsiteX0" fmla="*/ 6840040 w 6450677"/>
              <a:gd name="connsiteY0" fmla="*/ 471297 h 1477328"/>
              <a:gd name="connsiteX1" fmla="*/ 6427324 w 6450677"/>
              <a:gd name="connsiteY1" fmla="*/ 649937 h 1477328"/>
              <a:gd name="connsiteX2" fmla="*/ 3263940 w 6450677"/>
              <a:gd name="connsiteY2" fmla="*/ 1477276 h 1477328"/>
              <a:gd name="connsiteX3" fmla="*/ 167678 w 6450677"/>
              <a:gd name="connsiteY3" fmla="*/ 973733 h 1477328"/>
              <a:gd name="connsiteX4" fmla="*/ 3150318 w 6450677"/>
              <a:gd name="connsiteY4" fmla="*/ 200 h 1477328"/>
              <a:gd name="connsiteX5" fmla="*/ 6049035 w 6450677"/>
              <a:gd name="connsiteY5" fmla="*/ 381693 h 1477328"/>
              <a:gd name="connsiteX6" fmla="*/ 6460358 w 6450677"/>
              <a:gd name="connsiteY6" fmla="*/ 428287 h 1477328"/>
              <a:gd name="connsiteX7" fmla="*/ 6840040 w 6450677"/>
              <a:gd name="connsiteY7" fmla="*/ 471297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50677" h="1477328" fill="none" extrusionOk="0">
                <a:moveTo>
                  <a:pt x="6840040" y="471297"/>
                </a:moveTo>
                <a:cubicBezTo>
                  <a:pt x="6662787" y="588907"/>
                  <a:pt x="6516383" y="600553"/>
                  <a:pt x="6427324" y="649937"/>
                </a:cubicBezTo>
                <a:cubicBezTo>
                  <a:pt x="6909008" y="1223116"/>
                  <a:pt x="4910773" y="1433648"/>
                  <a:pt x="3263940" y="1477276"/>
                </a:cubicBezTo>
                <a:cubicBezTo>
                  <a:pt x="1731688" y="1426928"/>
                  <a:pt x="515859" y="1259572"/>
                  <a:pt x="167678" y="973733"/>
                </a:cubicBezTo>
                <a:cubicBezTo>
                  <a:pt x="-619267" y="642149"/>
                  <a:pt x="866232" y="-75377"/>
                  <a:pt x="3150318" y="200"/>
                </a:cubicBezTo>
                <a:cubicBezTo>
                  <a:pt x="4389072" y="-85462"/>
                  <a:pt x="5590108" y="268175"/>
                  <a:pt x="6049035" y="381693"/>
                </a:cubicBezTo>
                <a:cubicBezTo>
                  <a:pt x="6234192" y="366079"/>
                  <a:pt x="6284308" y="433339"/>
                  <a:pt x="6460358" y="428287"/>
                </a:cubicBezTo>
                <a:cubicBezTo>
                  <a:pt x="6636408" y="423235"/>
                  <a:pt x="6743182" y="471811"/>
                  <a:pt x="6840040" y="471297"/>
                </a:cubicBezTo>
                <a:close/>
              </a:path>
              <a:path w="6450677" h="1477328" stroke="0" extrusionOk="0">
                <a:moveTo>
                  <a:pt x="6840040" y="471297"/>
                </a:moveTo>
                <a:cubicBezTo>
                  <a:pt x="6736889" y="563246"/>
                  <a:pt x="6604983" y="549281"/>
                  <a:pt x="6427324" y="649937"/>
                </a:cubicBezTo>
                <a:cubicBezTo>
                  <a:pt x="6746966" y="874615"/>
                  <a:pt x="5504291" y="1381927"/>
                  <a:pt x="3263940" y="1477276"/>
                </a:cubicBezTo>
                <a:cubicBezTo>
                  <a:pt x="1845484" y="1413814"/>
                  <a:pt x="570159" y="1264744"/>
                  <a:pt x="167678" y="973733"/>
                </a:cubicBezTo>
                <a:cubicBezTo>
                  <a:pt x="-641334" y="375439"/>
                  <a:pt x="993068" y="-80402"/>
                  <a:pt x="3150318" y="200"/>
                </a:cubicBezTo>
                <a:cubicBezTo>
                  <a:pt x="4312024" y="-42456"/>
                  <a:pt x="5607044" y="106026"/>
                  <a:pt x="6049035" y="381693"/>
                </a:cubicBezTo>
                <a:cubicBezTo>
                  <a:pt x="6149827" y="379218"/>
                  <a:pt x="6278881" y="451207"/>
                  <a:pt x="6428717" y="424703"/>
                </a:cubicBezTo>
                <a:cubicBezTo>
                  <a:pt x="6578553" y="398199"/>
                  <a:pt x="6664625" y="467681"/>
                  <a:pt x="6840040" y="471297"/>
                </a:cubicBezTo>
                <a:close/>
              </a:path>
            </a:pathLst>
          </a:custGeom>
          <a:solidFill>
            <a:schemeClr val="accent5">
              <a:lumMod val="20000"/>
              <a:lumOff val="80000"/>
            </a:schemeClr>
          </a:solidFill>
          <a:ln>
            <a:solidFill>
              <a:schemeClr val="tx1"/>
            </a:solidFill>
            <a:extLst>
              <a:ext uri="{C807C97D-BFC1-408E-A445-0C87EB9F89A2}">
                <ask:lineSketchStyleProps xmlns:ask="http://schemas.microsoft.com/office/drawing/2018/sketchyshapes" sd="242058332">
                  <a:prstGeom prst="wedgeEllipseCallout">
                    <a:avLst>
                      <a:gd name="adj1" fmla="val 56036"/>
                      <a:gd name="adj2" fmla="val -18098"/>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Requires machine learning.</a:t>
            </a:r>
          </a:p>
        </p:txBody>
      </p:sp>
      <p:pic>
        <p:nvPicPr>
          <p:cNvPr id="18" name="Picture 17" descr="Well Bee">
            <a:extLst>
              <a:ext uri="{FF2B5EF4-FFF2-40B4-BE49-F238E27FC236}">
                <a16:creationId xmlns:a16="http://schemas.microsoft.com/office/drawing/2014/main" id="{E633A731-2778-4FCA-B144-ACEC62712D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8164" y="2618771"/>
            <a:ext cx="1333138" cy="1333138"/>
          </a:xfrm>
          <a:prstGeom prst="rect">
            <a:avLst/>
          </a:prstGeom>
        </p:spPr>
      </p:pic>
      <p:pic>
        <p:nvPicPr>
          <p:cNvPr id="19" name="Picture 18" descr="Confused Bee">
            <a:extLst>
              <a:ext uri="{FF2B5EF4-FFF2-40B4-BE49-F238E27FC236}">
                <a16:creationId xmlns:a16="http://schemas.microsoft.com/office/drawing/2014/main" id="{B0BE1BED-4730-4A1E-B8D8-BCFAEB0152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36867" y="4213190"/>
            <a:ext cx="1850731" cy="1775399"/>
          </a:xfrm>
          <a:prstGeom prst="rect">
            <a:avLst/>
          </a:prstGeom>
        </p:spPr>
      </p:pic>
      <p:pic>
        <p:nvPicPr>
          <p:cNvPr id="21" name="Picture 20" descr="Bored Bee">
            <a:extLst>
              <a:ext uri="{FF2B5EF4-FFF2-40B4-BE49-F238E27FC236}">
                <a16:creationId xmlns:a16="http://schemas.microsoft.com/office/drawing/2014/main" id="{8B0C5D5E-8541-4220-8ED3-2F69BC8E72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46907"/>
            <a:ext cx="1967346" cy="1967346"/>
          </a:xfrm>
          <a:prstGeom prst="rect">
            <a:avLst/>
          </a:prstGeom>
        </p:spPr>
      </p:pic>
      <p:pic>
        <p:nvPicPr>
          <p:cNvPr id="23" name="Picture 22" descr="OMW Bee">
            <a:extLst>
              <a:ext uri="{FF2B5EF4-FFF2-40B4-BE49-F238E27FC236}">
                <a16:creationId xmlns:a16="http://schemas.microsoft.com/office/drawing/2014/main" id="{FBC2287D-27AF-4EF4-8BE2-F5C78F8150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0580312" y="4731073"/>
            <a:ext cx="1611687" cy="2009700"/>
          </a:xfrm>
          <a:prstGeom prst="rect">
            <a:avLst/>
          </a:prstGeom>
        </p:spPr>
      </p:pic>
    </p:spTree>
    <p:extLst>
      <p:ext uri="{BB962C8B-B14F-4D97-AF65-F5344CB8AC3E}">
        <p14:creationId xmlns:p14="http://schemas.microsoft.com/office/powerpoint/2010/main" val="190795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8D20D6-5FE9-4B60-842D-6B3D350B239D}"/>
              </a:ext>
            </a:extLst>
          </p:cNvPr>
          <p:cNvPicPr>
            <a:picLocks noChangeAspect="1"/>
          </p:cNvPicPr>
          <p:nvPr/>
        </p:nvPicPr>
        <p:blipFill>
          <a:blip r:embed="rId3"/>
          <a:stretch>
            <a:fillRect/>
          </a:stretch>
        </p:blipFill>
        <p:spPr>
          <a:xfrm>
            <a:off x="-1" y="681037"/>
            <a:ext cx="12192000" cy="655730"/>
          </a:xfrm>
          <a:prstGeom prst="rect">
            <a:avLst/>
          </a:prstGeom>
        </p:spPr>
      </p:pic>
      <p:pic>
        <p:nvPicPr>
          <p:cNvPr id="3" name="Picture 2">
            <a:extLst>
              <a:ext uri="{FF2B5EF4-FFF2-40B4-BE49-F238E27FC236}">
                <a16:creationId xmlns:a16="http://schemas.microsoft.com/office/drawing/2014/main" id="{D9DB92BA-E37D-469B-8F1B-98C59095CD7F}"/>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4" name="Title 1">
            <a:extLst>
              <a:ext uri="{FF2B5EF4-FFF2-40B4-BE49-F238E27FC236}">
                <a16:creationId xmlns:a16="http://schemas.microsoft.com/office/drawing/2014/main" id="{4D8A2DF9-A0A9-4DBA-8987-1B75498F25C7}"/>
              </a:ext>
            </a:extLst>
          </p:cNvPr>
          <p:cNvSpPr txBox="1">
            <a:spLocks/>
          </p:cNvSpPr>
          <p:nvPr/>
        </p:nvSpPr>
        <p:spPr>
          <a:xfrm>
            <a:off x="2497922" y="-350499"/>
            <a:ext cx="7196154"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t>Solution</a:t>
            </a:r>
          </a:p>
        </p:txBody>
      </p:sp>
      <p:sp>
        <p:nvSpPr>
          <p:cNvPr id="7" name="Speech Bubble: Oval 6">
            <a:extLst>
              <a:ext uri="{FF2B5EF4-FFF2-40B4-BE49-F238E27FC236}">
                <a16:creationId xmlns:a16="http://schemas.microsoft.com/office/drawing/2014/main" id="{EBFD64FE-3585-4CAE-B1E1-91F137EDA4E6}"/>
              </a:ext>
            </a:extLst>
          </p:cNvPr>
          <p:cNvSpPr/>
          <p:nvPr/>
        </p:nvSpPr>
        <p:spPr>
          <a:xfrm flipH="1">
            <a:off x="1349324" y="1336767"/>
            <a:ext cx="10676419" cy="1689065"/>
          </a:xfrm>
          <a:custGeom>
            <a:avLst/>
            <a:gdLst>
              <a:gd name="connsiteX0" fmla="*/ 11024363 w 10676419"/>
              <a:gd name="connsiteY0" fmla="*/ 809282 h 1689065"/>
              <a:gd name="connsiteX1" fmla="*/ 10614206 w 10676419"/>
              <a:gd name="connsiteY1" fmla="*/ 973093 h 1689065"/>
              <a:gd name="connsiteX2" fmla="*/ 5330636 w 10676419"/>
              <a:gd name="connsiteY2" fmla="*/ 1689065 h 1689065"/>
              <a:gd name="connsiteX3" fmla="*/ 4400 w 10676419"/>
              <a:gd name="connsiteY3" fmla="*/ 878818 h 1689065"/>
              <a:gd name="connsiteX4" fmla="*/ 5319777 w 10676419"/>
              <a:gd name="connsiteY4" fmla="*/ 5 h 1689065"/>
              <a:gd name="connsiteX5" fmla="*/ 10534441 w 10676419"/>
              <a:gd name="connsiteY5" fmla="*/ 651052 h 1689065"/>
              <a:gd name="connsiteX6" fmla="*/ 11024363 w 10676419"/>
              <a:gd name="connsiteY6" fmla="*/ 809282 h 168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76419" h="1689065" fill="none" extrusionOk="0">
                <a:moveTo>
                  <a:pt x="11024363" y="809282"/>
                </a:moveTo>
                <a:cubicBezTo>
                  <a:pt x="10906485" y="909692"/>
                  <a:pt x="10783951" y="851924"/>
                  <a:pt x="10614206" y="973093"/>
                </a:cubicBezTo>
                <a:cubicBezTo>
                  <a:pt x="10255217" y="1363276"/>
                  <a:pt x="7932392" y="1808279"/>
                  <a:pt x="5330636" y="1689065"/>
                </a:cubicBezTo>
                <a:cubicBezTo>
                  <a:pt x="2435596" y="1603668"/>
                  <a:pt x="114928" y="1318312"/>
                  <a:pt x="4400" y="878818"/>
                </a:cubicBezTo>
                <a:cubicBezTo>
                  <a:pt x="-346438" y="313944"/>
                  <a:pt x="2337857" y="105982"/>
                  <a:pt x="5319777" y="5"/>
                </a:cubicBezTo>
                <a:cubicBezTo>
                  <a:pt x="7827949" y="-42315"/>
                  <a:pt x="9971031" y="363434"/>
                  <a:pt x="10534441" y="651052"/>
                </a:cubicBezTo>
                <a:cubicBezTo>
                  <a:pt x="10666744" y="635445"/>
                  <a:pt x="10894109" y="823879"/>
                  <a:pt x="11024363" y="809282"/>
                </a:cubicBezTo>
                <a:close/>
              </a:path>
              <a:path w="10676419" h="1689065" stroke="0" extrusionOk="0">
                <a:moveTo>
                  <a:pt x="11024363" y="809282"/>
                </a:moveTo>
                <a:cubicBezTo>
                  <a:pt x="10879990" y="883420"/>
                  <a:pt x="10812101" y="887295"/>
                  <a:pt x="10614206" y="973093"/>
                </a:cubicBezTo>
                <a:cubicBezTo>
                  <a:pt x="10073788" y="1250375"/>
                  <a:pt x="7691744" y="2237154"/>
                  <a:pt x="5330636" y="1689065"/>
                </a:cubicBezTo>
                <a:cubicBezTo>
                  <a:pt x="2457182" y="1717468"/>
                  <a:pt x="71933" y="1404015"/>
                  <a:pt x="4400" y="878818"/>
                </a:cubicBezTo>
                <a:cubicBezTo>
                  <a:pt x="295893" y="467195"/>
                  <a:pt x="2837576" y="-151620"/>
                  <a:pt x="5319777" y="5"/>
                </a:cubicBezTo>
                <a:cubicBezTo>
                  <a:pt x="7760191" y="56287"/>
                  <a:pt x="9867757" y="151165"/>
                  <a:pt x="10534441" y="651052"/>
                </a:cubicBezTo>
                <a:cubicBezTo>
                  <a:pt x="10689512" y="650801"/>
                  <a:pt x="10910205" y="802006"/>
                  <a:pt x="11024363" y="809282"/>
                </a:cubicBezTo>
                <a:close/>
              </a:path>
            </a:pathLst>
          </a:custGeom>
          <a:solidFill>
            <a:schemeClr val="accent5">
              <a:lumMod val="20000"/>
              <a:lumOff val="80000"/>
            </a:schemeClr>
          </a:solidFill>
          <a:ln>
            <a:solidFill>
              <a:schemeClr val="tx1"/>
            </a:solidFill>
            <a:extLst>
              <a:ext uri="{C807C97D-BFC1-408E-A445-0C87EB9F89A2}">
                <ask:lineSketchStyleProps xmlns:ask="http://schemas.microsoft.com/office/drawing/2018/sketchyshapes" sd="4257641663">
                  <a:prstGeom prst="wedgeEllipseCallout">
                    <a:avLst>
                      <a:gd name="adj1" fmla="val 53259"/>
                      <a:gd name="adj2" fmla="val -208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What are my options?</a:t>
            </a:r>
          </a:p>
          <a:p>
            <a:pPr algn="ctr"/>
            <a:endParaRPr lang="en-US" dirty="0">
              <a:solidFill>
                <a:schemeClr val="tx1"/>
              </a:solidFill>
            </a:endParaRPr>
          </a:p>
        </p:txBody>
      </p:sp>
      <p:pic>
        <p:nvPicPr>
          <p:cNvPr id="8" name="Picture 7" descr="Well Bee">
            <a:extLst>
              <a:ext uri="{FF2B5EF4-FFF2-40B4-BE49-F238E27FC236}">
                <a16:creationId xmlns:a16="http://schemas.microsoft.com/office/drawing/2014/main" id="{53334022-7130-4E2B-8528-F60789F4C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33001" y="1548649"/>
            <a:ext cx="1534511" cy="1333138"/>
          </a:xfrm>
          <a:prstGeom prst="rect">
            <a:avLst/>
          </a:prstGeom>
        </p:spPr>
      </p:pic>
      <p:pic>
        <p:nvPicPr>
          <p:cNvPr id="1026" name="Picture 2" descr="Enhance Power BI Data Analytics | Kyligence Solution">
            <a:extLst>
              <a:ext uri="{FF2B5EF4-FFF2-40B4-BE49-F238E27FC236}">
                <a16:creationId xmlns:a16="http://schemas.microsoft.com/office/drawing/2014/main" id="{8C62DB4F-FF18-4B02-A68B-03FE88B86F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17" t="19526" r="4038" b="18901"/>
          <a:stretch/>
        </p:blipFill>
        <p:spPr bwMode="auto">
          <a:xfrm>
            <a:off x="1667512" y="4040336"/>
            <a:ext cx="3139546" cy="11813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x Ways to Publish &amp; Share Tableau Content | Pros &amp; Cons">
            <a:extLst>
              <a:ext uri="{FF2B5EF4-FFF2-40B4-BE49-F238E27FC236}">
                <a16:creationId xmlns:a16="http://schemas.microsoft.com/office/drawing/2014/main" id="{570BE2DB-2B93-479A-9631-730692E40C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8134" y="5447310"/>
            <a:ext cx="2062473" cy="10536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Excel 2019 Icon – Free Download, PNG and Vector">
            <a:extLst>
              <a:ext uri="{FF2B5EF4-FFF2-40B4-BE49-F238E27FC236}">
                <a16:creationId xmlns:a16="http://schemas.microsoft.com/office/drawing/2014/main" id="{1CDA6055-AE30-4569-88B5-186A8A511F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6568" y="3663105"/>
            <a:ext cx="2704827" cy="27048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ject Jupyter - Wikipedia">
            <a:extLst>
              <a:ext uri="{FF2B5EF4-FFF2-40B4-BE49-F238E27FC236}">
                <a16:creationId xmlns:a16="http://schemas.microsoft.com/office/drawing/2014/main" id="{23B00EBF-F193-44E0-B7E5-5E7AF6755C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2616" y="3832169"/>
            <a:ext cx="1917238" cy="222228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No sign with solid fill">
            <a:extLst>
              <a:ext uri="{FF2B5EF4-FFF2-40B4-BE49-F238E27FC236}">
                <a16:creationId xmlns:a16="http://schemas.microsoft.com/office/drawing/2014/main" id="{1CA83E44-63C5-47F8-8014-66D5A92611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78666" y="3627988"/>
            <a:ext cx="1917238" cy="1917238"/>
          </a:xfrm>
          <a:prstGeom prst="rect">
            <a:avLst/>
          </a:prstGeom>
        </p:spPr>
      </p:pic>
      <p:pic>
        <p:nvPicPr>
          <p:cNvPr id="15" name="Graphic 14" descr="No sign with solid fill">
            <a:extLst>
              <a:ext uri="{FF2B5EF4-FFF2-40B4-BE49-F238E27FC236}">
                <a16:creationId xmlns:a16="http://schemas.microsoft.com/office/drawing/2014/main" id="{F0116F8C-4192-46FA-B321-BF3C71D0445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23369" y="5015519"/>
            <a:ext cx="1917238" cy="1917238"/>
          </a:xfrm>
          <a:prstGeom prst="rect">
            <a:avLst/>
          </a:prstGeom>
        </p:spPr>
      </p:pic>
      <p:pic>
        <p:nvPicPr>
          <p:cNvPr id="16" name="Graphic 15" descr="No sign with solid fill">
            <a:extLst>
              <a:ext uri="{FF2B5EF4-FFF2-40B4-BE49-F238E27FC236}">
                <a16:creationId xmlns:a16="http://schemas.microsoft.com/office/drawing/2014/main" id="{2D7EDD52-1AFC-425A-9CAD-4AE5D56801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1828" y="3837626"/>
            <a:ext cx="2292190" cy="2292190"/>
          </a:xfrm>
          <a:prstGeom prst="rect">
            <a:avLst/>
          </a:prstGeom>
        </p:spPr>
      </p:pic>
      <p:pic>
        <p:nvPicPr>
          <p:cNvPr id="12" name="Graphic 11" descr="Checkmark with solid fill">
            <a:extLst>
              <a:ext uri="{FF2B5EF4-FFF2-40B4-BE49-F238E27FC236}">
                <a16:creationId xmlns:a16="http://schemas.microsoft.com/office/drawing/2014/main" id="{125066EA-8A0C-40E7-9DE2-69D034A854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05253" y="3796283"/>
            <a:ext cx="2438469" cy="2438469"/>
          </a:xfrm>
          <a:prstGeom prst="rect">
            <a:avLst/>
          </a:prstGeom>
        </p:spPr>
      </p:pic>
    </p:spTree>
    <p:extLst>
      <p:ext uri="{BB962C8B-B14F-4D97-AF65-F5344CB8AC3E}">
        <p14:creationId xmlns:p14="http://schemas.microsoft.com/office/powerpoint/2010/main" val="144169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580B0E-C05D-4AC9-AE92-49FB04E2CC82}"/>
              </a:ext>
            </a:extLst>
          </p:cNvPr>
          <p:cNvPicPr>
            <a:picLocks noChangeAspect="1"/>
          </p:cNvPicPr>
          <p:nvPr/>
        </p:nvPicPr>
        <p:blipFill>
          <a:blip r:embed="rId3"/>
          <a:stretch>
            <a:fillRect/>
          </a:stretch>
        </p:blipFill>
        <p:spPr>
          <a:xfrm>
            <a:off x="-1" y="681037"/>
            <a:ext cx="12192000" cy="655730"/>
          </a:xfrm>
          <a:prstGeom prst="rect">
            <a:avLst/>
          </a:prstGeom>
        </p:spPr>
      </p:pic>
      <p:pic>
        <p:nvPicPr>
          <p:cNvPr id="7" name="Picture 6">
            <a:extLst>
              <a:ext uri="{FF2B5EF4-FFF2-40B4-BE49-F238E27FC236}">
                <a16:creationId xmlns:a16="http://schemas.microsoft.com/office/drawing/2014/main" id="{C42AFE73-9CB6-47EB-9F31-824C3609D48A}"/>
              </a:ext>
            </a:extLst>
          </p:cNvPr>
          <p:cNvPicPr>
            <a:picLocks noChangeAspect="1"/>
          </p:cNvPicPr>
          <p:nvPr/>
        </p:nvPicPr>
        <p:blipFill rotWithShape="1">
          <a:blip r:embed="rId4"/>
          <a:srcRect t="1" b="-9861"/>
          <a:stretch/>
        </p:blipFill>
        <p:spPr>
          <a:xfrm>
            <a:off x="-1" y="-34949"/>
            <a:ext cx="12192000" cy="786581"/>
          </a:xfrm>
          <a:prstGeom prst="rect">
            <a:avLst/>
          </a:prstGeom>
        </p:spPr>
      </p:pic>
      <p:sp>
        <p:nvSpPr>
          <p:cNvPr id="8" name="Title 1">
            <a:extLst>
              <a:ext uri="{FF2B5EF4-FFF2-40B4-BE49-F238E27FC236}">
                <a16:creationId xmlns:a16="http://schemas.microsoft.com/office/drawing/2014/main" id="{9D5CC00D-E2F3-4B9B-8295-3A55AF386A81}"/>
              </a:ext>
            </a:extLst>
          </p:cNvPr>
          <p:cNvSpPr>
            <a:spLocks noGrp="1"/>
          </p:cNvSpPr>
          <p:nvPr>
            <p:ph type="title"/>
          </p:nvPr>
        </p:nvSpPr>
        <p:spPr>
          <a:xfrm>
            <a:off x="3142007" y="-357652"/>
            <a:ext cx="5917771" cy="1325563"/>
          </a:xfrm>
        </p:spPr>
        <p:txBody>
          <a:bodyPr vert="horz" lIns="91440" tIns="45720" rIns="91440" bIns="45720" rtlCol="0" anchor="ctr">
            <a:normAutofit fontScale="90000"/>
          </a:bodyPr>
          <a:lstStyle/>
          <a:p>
            <a:r>
              <a:rPr lang="en-US" sz="5400" b="1" kern="1200" dirty="0">
                <a:solidFill>
                  <a:schemeClr val="tx1"/>
                </a:solidFill>
                <a:latin typeface="+mj-lt"/>
                <a:ea typeface="+mj-ea"/>
                <a:cs typeface="+mj-cs"/>
              </a:rPr>
              <a:t>Why Does This Matter?</a:t>
            </a:r>
          </a:p>
        </p:txBody>
      </p:sp>
      <p:sp>
        <p:nvSpPr>
          <p:cNvPr id="13" name="Rectangle 12">
            <a:extLst>
              <a:ext uri="{FF2B5EF4-FFF2-40B4-BE49-F238E27FC236}">
                <a16:creationId xmlns:a16="http://schemas.microsoft.com/office/drawing/2014/main" id="{77182D81-4A59-4A59-A093-5D2B58B8698C}"/>
              </a:ext>
            </a:extLst>
          </p:cNvPr>
          <p:cNvSpPr/>
          <p:nvPr/>
        </p:nvSpPr>
        <p:spPr>
          <a:xfrm>
            <a:off x="1826808" y="1873468"/>
            <a:ext cx="2107864" cy="1745103"/>
          </a:xfrm>
          <a:prstGeom prst="rect">
            <a:avLst/>
          </a:prstGeom>
          <a:solidFill>
            <a:schemeClr val="accent1">
              <a:lumMod val="50000"/>
            </a:schemeClr>
          </a:solidFill>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rPr>
              <a:t>Iterative Reporting</a:t>
            </a:r>
          </a:p>
        </p:txBody>
      </p:sp>
      <p:sp>
        <p:nvSpPr>
          <p:cNvPr id="14" name="Rectangle 13">
            <a:extLst>
              <a:ext uri="{FF2B5EF4-FFF2-40B4-BE49-F238E27FC236}">
                <a16:creationId xmlns:a16="http://schemas.microsoft.com/office/drawing/2014/main" id="{9D98B09C-4FA4-47DD-AC56-0581EBCFFDE0}"/>
              </a:ext>
            </a:extLst>
          </p:cNvPr>
          <p:cNvSpPr/>
          <p:nvPr/>
        </p:nvSpPr>
        <p:spPr>
          <a:xfrm>
            <a:off x="3934672" y="1873468"/>
            <a:ext cx="2107864" cy="1745103"/>
          </a:xfrm>
          <a:prstGeom prst="rect">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Faster Than BI Tools</a:t>
            </a:r>
          </a:p>
        </p:txBody>
      </p:sp>
      <p:sp>
        <p:nvSpPr>
          <p:cNvPr id="15" name="Rectangle 14">
            <a:extLst>
              <a:ext uri="{FF2B5EF4-FFF2-40B4-BE49-F238E27FC236}">
                <a16:creationId xmlns:a16="http://schemas.microsoft.com/office/drawing/2014/main" id="{04C8F0EC-162E-408C-BDAC-319F24CCE7ED}"/>
              </a:ext>
            </a:extLst>
          </p:cNvPr>
          <p:cNvSpPr/>
          <p:nvPr/>
        </p:nvSpPr>
        <p:spPr>
          <a:xfrm>
            <a:off x="6042536" y="1873468"/>
            <a:ext cx="2107864" cy="1745103"/>
          </a:xfrm>
          <a:prstGeom prst="rect">
            <a:avLst/>
          </a:prstGeom>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Flexibility and Power for All Tasks</a:t>
            </a:r>
          </a:p>
        </p:txBody>
      </p:sp>
      <p:sp>
        <p:nvSpPr>
          <p:cNvPr id="16" name="Rectangle 15">
            <a:extLst>
              <a:ext uri="{FF2B5EF4-FFF2-40B4-BE49-F238E27FC236}">
                <a16:creationId xmlns:a16="http://schemas.microsoft.com/office/drawing/2014/main" id="{96892E9A-BC5D-4064-AC25-E8E6A4607DA5}"/>
              </a:ext>
            </a:extLst>
          </p:cNvPr>
          <p:cNvSpPr/>
          <p:nvPr/>
        </p:nvSpPr>
        <p:spPr>
          <a:xfrm>
            <a:off x="8150400" y="1873468"/>
            <a:ext cx="2107864" cy="1745103"/>
          </a:xfrm>
          <a:prstGeom prst="rect">
            <a:avLst/>
          </a:prstGeom>
          <a:solidFill>
            <a:schemeClr val="accent2"/>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Leveraging</a:t>
            </a:r>
          </a:p>
          <a:p>
            <a:pPr algn="ctr"/>
            <a:r>
              <a:rPr lang="en-US" b="1" dirty="0"/>
              <a:t>Notebook Environment Capabilities </a:t>
            </a:r>
          </a:p>
        </p:txBody>
      </p:sp>
      <p:pic>
        <p:nvPicPr>
          <p:cNvPr id="10244" name="Picture 4" descr="Iterative Icons - Download Free Vector Icons | Noun Project">
            <a:extLst>
              <a:ext uri="{FF2B5EF4-FFF2-40B4-BE49-F238E27FC236}">
                <a16:creationId xmlns:a16="http://schemas.microsoft.com/office/drawing/2014/main" id="{1B4A4B9B-03A9-4AFE-BFDA-D141137299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818" t="19240" r="19897" b="13822"/>
          <a:stretch/>
        </p:blipFill>
        <p:spPr bwMode="auto">
          <a:xfrm>
            <a:off x="2191480" y="4105446"/>
            <a:ext cx="1262743" cy="1275162"/>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Limitation Icon - Triangle Exclamation Mark Clipart - Full Size Clipart  (#5738742) - PinClipart">
            <a:extLst>
              <a:ext uri="{FF2B5EF4-FFF2-40B4-BE49-F238E27FC236}">
                <a16:creationId xmlns:a16="http://schemas.microsoft.com/office/drawing/2014/main" id="{05340B1C-3050-48B7-9E2B-02E30E8B89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1707" y="4130847"/>
            <a:ext cx="1353793" cy="1108488"/>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Configuration, configure, gear, set, setting icon - Free download">
            <a:extLst>
              <a:ext uri="{FF2B5EF4-FFF2-40B4-BE49-F238E27FC236}">
                <a16:creationId xmlns:a16="http://schemas.microsoft.com/office/drawing/2014/main" id="{33FD55B9-F779-4D28-9DE3-58A378798D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2984" y="3935597"/>
            <a:ext cx="1353793" cy="1353793"/>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Capability Icons - Download Free Vector Icons | Noun Project">
            <a:extLst>
              <a:ext uri="{FF2B5EF4-FFF2-40B4-BE49-F238E27FC236}">
                <a16:creationId xmlns:a16="http://schemas.microsoft.com/office/drawing/2014/main" id="{1BCEE911-5B30-4E0F-ADCB-9E592397B4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4261" y="3867861"/>
            <a:ext cx="1353793" cy="135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3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020910-E25D-451E-94B4-C63B26AD0FA9}"/>
              </a:ext>
            </a:extLst>
          </p:cNvPr>
          <p:cNvPicPr>
            <a:picLocks noChangeAspect="1"/>
          </p:cNvPicPr>
          <p:nvPr/>
        </p:nvPicPr>
        <p:blipFill>
          <a:blip r:embed="rId2"/>
          <a:stretch>
            <a:fillRect/>
          </a:stretch>
        </p:blipFill>
        <p:spPr>
          <a:xfrm>
            <a:off x="-1" y="681037"/>
            <a:ext cx="12192000" cy="655730"/>
          </a:xfrm>
          <a:prstGeom prst="rect">
            <a:avLst/>
          </a:prstGeom>
        </p:spPr>
      </p:pic>
      <p:pic>
        <p:nvPicPr>
          <p:cNvPr id="3" name="Picture 2">
            <a:extLst>
              <a:ext uri="{FF2B5EF4-FFF2-40B4-BE49-F238E27FC236}">
                <a16:creationId xmlns:a16="http://schemas.microsoft.com/office/drawing/2014/main" id="{AD78957E-3702-4251-ABB5-4456CABE2B92}"/>
              </a:ext>
            </a:extLst>
          </p:cNvPr>
          <p:cNvPicPr>
            <a:picLocks noChangeAspect="1"/>
          </p:cNvPicPr>
          <p:nvPr/>
        </p:nvPicPr>
        <p:blipFill rotWithShape="1">
          <a:blip r:embed="rId3"/>
          <a:srcRect t="1" b="-9861"/>
          <a:stretch/>
        </p:blipFill>
        <p:spPr>
          <a:xfrm>
            <a:off x="-1" y="-34949"/>
            <a:ext cx="12192000" cy="786581"/>
          </a:xfrm>
          <a:prstGeom prst="rect">
            <a:avLst/>
          </a:prstGeom>
        </p:spPr>
      </p:pic>
      <p:sp>
        <p:nvSpPr>
          <p:cNvPr id="4" name="Title 1">
            <a:extLst>
              <a:ext uri="{FF2B5EF4-FFF2-40B4-BE49-F238E27FC236}">
                <a16:creationId xmlns:a16="http://schemas.microsoft.com/office/drawing/2014/main" id="{1F990435-C6AD-4C8C-AF1B-2F86F3459EDC}"/>
              </a:ext>
            </a:extLst>
          </p:cNvPr>
          <p:cNvSpPr txBox="1">
            <a:spLocks/>
          </p:cNvSpPr>
          <p:nvPr/>
        </p:nvSpPr>
        <p:spPr>
          <a:xfrm>
            <a:off x="2128060" y="6429"/>
            <a:ext cx="7597832" cy="5921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300">
              <a:spcAft>
                <a:spcPts val="600"/>
              </a:spcAft>
            </a:pPr>
            <a:r>
              <a:rPr lang="en-US" sz="2800" b="1" dirty="0"/>
              <a:t>Let’s Understand </a:t>
            </a:r>
            <a:r>
              <a:rPr lang="en-US" sz="2800" b="1" dirty="0" err="1"/>
              <a:t>Jupyter</a:t>
            </a:r>
            <a:r>
              <a:rPr lang="en-US" sz="2800" b="1" dirty="0"/>
              <a:t> Notebook and Its Features</a:t>
            </a:r>
          </a:p>
        </p:txBody>
      </p:sp>
      <p:pic>
        <p:nvPicPr>
          <p:cNvPr id="2050" name="Picture 2" descr="Wilderness Explorer GIFs - Get the best GIF on GIPHY">
            <a:extLst>
              <a:ext uri="{FF2B5EF4-FFF2-40B4-BE49-F238E27FC236}">
                <a16:creationId xmlns:a16="http://schemas.microsoft.com/office/drawing/2014/main" id="{11943D96-0853-48BC-8391-52060F1A1F9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54203" y="1467618"/>
            <a:ext cx="8883594" cy="501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681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Content Placeholder 3">
            <a:extLst>
              <a:ext uri="{FF2B5EF4-FFF2-40B4-BE49-F238E27FC236}">
                <a16:creationId xmlns:a16="http://schemas.microsoft.com/office/drawing/2014/main" id="{F5FC7CAD-4EDA-4C03-BC3B-D37EDC19B3E1}"/>
              </a:ext>
            </a:extLst>
          </p:cNvPr>
          <p:cNvSpPr>
            <a:spLocks noGrp="1"/>
          </p:cNvSpPr>
          <p:nvPr>
            <p:ph sz="half" idx="2"/>
          </p:nvPr>
        </p:nvSpPr>
        <p:spPr>
          <a:xfrm>
            <a:off x="838200" y="1825625"/>
            <a:ext cx="10515600" cy="4351338"/>
          </a:xfrm>
        </p:spPr>
        <p:txBody>
          <a:bodyPr vert="horz" lIns="91440" tIns="45720" rIns="91440" bIns="45720" rtlCol="0" anchor="t">
            <a:normAutofit/>
          </a:bodyPr>
          <a:lstStyle/>
          <a:p>
            <a:endParaRPr lang="en-US" sz="1700" dirty="0">
              <a:cs typeface="Calibri"/>
            </a:endParaRPr>
          </a:p>
          <a:p>
            <a:endParaRPr lang="en-US" sz="1700" dirty="0"/>
          </a:p>
        </p:txBody>
      </p:sp>
      <p:sp>
        <p:nvSpPr>
          <p:cNvPr id="20" name="Content Placeholder 3">
            <a:extLst>
              <a:ext uri="{FF2B5EF4-FFF2-40B4-BE49-F238E27FC236}">
                <a16:creationId xmlns:a16="http://schemas.microsoft.com/office/drawing/2014/main" id="{CB329189-C557-42CB-815B-83CE2D7942AF}"/>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700">
              <a:cs typeface="Calibri"/>
            </a:endParaRPr>
          </a:p>
          <a:p>
            <a:endParaRPr lang="en-US" sz="1700" dirty="0"/>
          </a:p>
        </p:txBody>
      </p:sp>
      <p:pic>
        <p:nvPicPr>
          <p:cNvPr id="21" name="Graphic 5" descr="Open hand with plant with solid fill">
            <a:extLst>
              <a:ext uri="{FF2B5EF4-FFF2-40B4-BE49-F238E27FC236}">
                <a16:creationId xmlns:a16="http://schemas.microsoft.com/office/drawing/2014/main" id="{B98A33B5-EA4B-4ACC-8AAD-43ECA43EB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382" y="2764606"/>
            <a:ext cx="1820172" cy="1834550"/>
          </a:xfrm>
          <a:prstGeom prst="rect">
            <a:avLst/>
          </a:prstGeom>
        </p:spPr>
      </p:pic>
      <p:pic>
        <p:nvPicPr>
          <p:cNvPr id="22" name="Graphic 6" descr="Internet with solid fill">
            <a:extLst>
              <a:ext uri="{FF2B5EF4-FFF2-40B4-BE49-F238E27FC236}">
                <a16:creationId xmlns:a16="http://schemas.microsoft.com/office/drawing/2014/main" id="{33008C8A-5D1B-4379-97B3-EFA4D4554E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8321" y="2764605"/>
            <a:ext cx="1820174" cy="1834551"/>
          </a:xfrm>
          <a:prstGeom prst="rect">
            <a:avLst/>
          </a:prstGeom>
        </p:spPr>
      </p:pic>
      <p:pic>
        <p:nvPicPr>
          <p:cNvPr id="26" name="Graphic 7" descr="Closed book with solid fill">
            <a:extLst>
              <a:ext uri="{FF2B5EF4-FFF2-40B4-BE49-F238E27FC236}">
                <a16:creationId xmlns:a16="http://schemas.microsoft.com/office/drawing/2014/main" id="{7D6A1C15-C13A-40E5-83F2-37F74266C8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3262" y="2897452"/>
            <a:ext cx="1664024" cy="1677168"/>
          </a:xfrm>
          <a:prstGeom prst="rect">
            <a:avLst/>
          </a:prstGeom>
        </p:spPr>
      </p:pic>
      <p:pic>
        <p:nvPicPr>
          <p:cNvPr id="27" name="Graphic 8" descr="Statistics with solid fill">
            <a:extLst>
              <a:ext uri="{FF2B5EF4-FFF2-40B4-BE49-F238E27FC236}">
                <a16:creationId xmlns:a16="http://schemas.microsoft.com/office/drawing/2014/main" id="{507D5C66-D967-47DA-8AC3-4113779C6E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6194" y="2764605"/>
            <a:ext cx="1820173" cy="1834550"/>
          </a:xfrm>
          <a:prstGeom prst="rect">
            <a:avLst/>
          </a:prstGeom>
        </p:spPr>
      </p:pic>
      <p:sp>
        <p:nvSpPr>
          <p:cNvPr id="14" name="Rectangle 13">
            <a:extLst>
              <a:ext uri="{FF2B5EF4-FFF2-40B4-BE49-F238E27FC236}">
                <a16:creationId xmlns:a16="http://schemas.microsoft.com/office/drawing/2014/main" id="{B64C2FF5-0F27-483E-B56C-5134F35128EE}"/>
              </a:ext>
            </a:extLst>
          </p:cNvPr>
          <p:cNvSpPr/>
          <p:nvPr/>
        </p:nvSpPr>
        <p:spPr>
          <a:xfrm>
            <a:off x="838200" y="1825625"/>
            <a:ext cx="2633472" cy="74913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Open Source</a:t>
            </a:r>
          </a:p>
        </p:txBody>
      </p:sp>
      <p:sp>
        <p:nvSpPr>
          <p:cNvPr id="33" name="Rectangle 32">
            <a:extLst>
              <a:ext uri="{FF2B5EF4-FFF2-40B4-BE49-F238E27FC236}">
                <a16:creationId xmlns:a16="http://schemas.microsoft.com/office/drawing/2014/main" id="{5DA6D359-CFA6-4BE2-AC50-29B292614BFF}"/>
              </a:ext>
            </a:extLst>
          </p:cNvPr>
          <p:cNvSpPr/>
          <p:nvPr/>
        </p:nvSpPr>
        <p:spPr>
          <a:xfrm>
            <a:off x="3471672" y="1825625"/>
            <a:ext cx="2633472" cy="74913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Programming Languages</a:t>
            </a:r>
          </a:p>
        </p:txBody>
      </p:sp>
      <p:sp>
        <p:nvSpPr>
          <p:cNvPr id="34" name="Rectangle 33">
            <a:extLst>
              <a:ext uri="{FF2B5EF4-FFF2-40B4-BE49-F238E27FC236}">
                <a16:creationId xmlns:a16="http://schemas.microsoft.com/office/drawing/2014/main" id="{98CECF6C-7CD5-4343-B740-7D61FAC04760}"/>
              </a:ext>
            </a:extLst>
          </p:cNvPr>
          <p:cNvSpPr/>
          <p:nvPr/>
        </p:nvSpPr>
        <p:spPr>
          <a:xfrm>
            <a:off x="6105144" y="1825624"/>
            <a:ext cx="2633472" cy="74913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Notebook</a:t>
            </a:r>
          </a:p>
        </p:txBody>
      </p:sp>
      <p:sp>
        <p:nvSpPr>
          <p:cNvPr id="35" name="Rectangle 34">
            <a:extLst>
              <a:ext uri="{FF2B5EF4-FFF2-40B4-BE49-F238E27FC236}">
                <a16:creationId xmlns:a16="http://schemas.microsoft.com/office/drawing/2014/main" id="{B1FBDBC2-A793-4AE3-82E5-618B775DEC57}"/>
              </a:ext>
            </a:extLst>
          </p:cNvPr>
          <p:cNvSpPr/>
          <p:nvPr/>
        </p:nvSpPr>
        <p:spPr>
          <a:xfrm>
            <a:off x="8750119" y="1825624"/>
            <a:ext cx="2633472" cy="749133"/>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Science &amp; More</a:t>
            </a:r>
          </a:p>
        </p:txBody>
      </p:sp>
      <p:pic>
        <p:nvPicPr>
          <p:cNvPr id="17" name="Picture 16">
            <a:extLst>
              <a:ext uri="{FF2B5EF4-FFF2-40B4-BE49-F238E27FC236}">
                <a16:creationId xmlns:a16="http://schemas.microsoft.com/office/drawing/2014/main" id="{6F1CD8E0-63AA-4035-B5FC-602B0F68528B}"/>
              </a:ext>
            </a:extLst>
          </p:cNvPr>
          <p:cNvPicPr>
            <a:picLocks noChangeAspect="1"/>
          </p:cNvPicPr>
          <p:nvPr/>
        </p:nvPicPr>
        <p:blipFill>
          <a:blip r:embed="rId11"/>
          <a:stretch>
            <a:fillRect/>
          </a:stretch>
        </p:blipFill>
        <p:spPr>
          <a:xfrm>
            <a:off x="6038247" y="4789003"/>
            <a:ext cx="6059155" cy="1946695"/>
          </a:xfrm>
          <a:prstGeom prst="rect">
            <a:avLst/>
          </a:prstGeom>
          <a:ln>
            <a:noFill/>
          </a:ln>
          <a:effectLst>
            <a:outerShdw blurRad="292100" dist="139700" dir="2700000" algn="tl" rotWithShape="0">
              <a:srgbClr val="333333">
                <a:alpha val="65000"/>
              </a:srgbClr>
            </a:outerShdw>
          </a:effectLst>
        </p:spPr>
      </p:pic>
      <p:pic>
        <p:nvPicPr>
          <p:cNvPr id="54" name="Picture 53">
            <a:extLst>
              <a:ext uri="{FF2B5EF4-FFF2-40B4-BE49-F238E27FC236}">
                <a16:creationId xmlns:a16="http://schemas.microsoft.com/office/drawing/2014/main" id="{A603B726-713E-432B-A9F3-E7FABE3989E7}"/>
              </a:ext>
            </a:extLst>
          </p:cNvPr>
          <p:cNvPicPr>
            <a:picLocks noChangeAspect="1"/>
          </p:cNvPicPr>
          <p:nvPr/>
        </p:nvPicPr>
        <p:blipFill>
          <a:blip r:embed="rId12"/>
          <a:stretch>
            <a:fillRect/>
          </a:stretch>
        </p:blipFill>
        <p:spPr>
          <a:xfrm>
            <a:off x="-1" y="681037"/>
            <a:ext cx="12192000" cy="655730"/>
          </a:xfrm>
          <a:prstGeom prst="rect">
            <a:avLst/>
          </a:prstGeom>
        </p:spPr>
      </p:pic>
      <p:pic>
        <p:nvPicPr>
          <p:cNvPr id="60" name="Picture 59">
            <a:extLst>
              <a:ext uri="{FF2B5EF4-FFF2-40B4-BE49-F238E27FC236}">
                <a16:creationId xmlns:a16="http://schemas.microsoft.com/office/drawing/2014/main" id="{CDB1C6FE-E48F-4DB8-8680-78C0C8B70A78}"/>
              </a:ext>
            </a:extLst>
          </p:cNvPr>
          <p:cNvPicPr>
            <a:picLocks noChangeAspect="1"/>
          </p:cNvPicPr>
          <p:nvPr/>
        </p:nvPicPr>
        <p:blipFill rotWithShape="1">
          <a:blip r:embed="rId13"/>
          <a:srcRect t="1" b="-9861"/>
          <a:stretch/>
        </p:blipFill>
        <p:spPr>
          <a:xfrm>
            <a:off x="-1" y="-34949"/>
            <a:ext cx="12192000" cy="786581"/>
          </a:xfrm>
          <a:prstGeom prst="rect">
            <a:avLst/>
          </a:prstGeom>
        </p:spPr>
      </p:pic>
      <p:sp>
        <p:nvSpPr>
          <p:cNvPr id="61" name="Title 1">
            <a:extLst>
              <a:ext uri="{FF2B5EF4-FFF2-40B4-BE49-F238E27FC236}">
                <a16:creationId xmlns:a16="http://schemas.microsoft.com/office/drawing/2014/main" id="{C459595D-581D-4E15-B1AD-B036E6F40EF3}"/>
              </a:ext>
            </a:extLst>
          </p:cNvPr>
          <p:cNvSpPr>
            <a:spLocks noGrp="1"/>
          </p:cNvSpPr>
          <p:nvPr>
            <p:ph type="title"/>
          </p:nvPr>
        </p:nvSpPr>
        <p:spPr>
          <a:xfrm>
            <a:off x="3142008" y="-357652"/>
            <a:ext cx="5112974" cy="1325563"/>
          </a:xfrm>
        </p:spPr>
        <p:txBody>
          <a:bodyPr vert="horz" lIns="91440" tIns="45720" rIns="91440" bIns="45720" rtlCol="0" anchor="ctr">
            <a:normAutofit/>
          </a:bodyPr>
          <a:lstStyle/>
          <a:p>
            <a:r>
              <a:rPr lang="en-US" sz="5400" b="1" kern="1200" dirty="0" err="1">
                <a:solidFill>
                  <a:schemeClr val="tx1"/>
                </a:solidFill>
                <a:latin typeface="+mj-lt"/>
                <a:ea typeface="+mj-ea"/>
                <a:cs typeface="+mj-cs"/>
              </a:rPr>
              <a:t>Jupyter</a:t>
            </a:r>
            <a:r>
              <a:rPr lang="en-US" sz="5400" b="1" kern="1200" dirty="0">
                <a:solidFill>
                  <a:schemeClr val="tx1"/>
                </a:solidFill>
                <a:latin typeface="+mj-lt"/>
                <a:ea typeface="+mj-ea"/>
                <a:cs typeface="+mj-cs"/>
              </a:rPr>
              <a:t> Notebook</a:t>
            </a:r>
          </a:p>
        </p:txBody>
      </p:sp>
      <p:pic>
        <p:nvPicPr>
          <p:cNvPr id="65" name="Picture 64">
            <a:extLst>
              <a:ext uri="{FF2B5EF4-FFF2-40B4-BE49-F238E27FC236}">
                <a16:creationId xmlns:a16="http://schemas.microsoft.com/office/drawing/2014/main" id="{08F95AC1-4138-4438-8B9A-422EF656A3E6}"/>
              </a:ext>
            </a:extLst>
          </p:cNvPr>
          <p:cNvPicPr>
            <a:picLocks noChangeAspect="1"/>
          </p:cNvPicPr>
          <p:nvPr/>
        </p:nvPicPr>
        <p:blipFill>
          <a:blip r:embed="rId14"/>
          <a:stretch>
            <a:fillRect/>
          </a:stretch>
        </p:blipFill>
        <p:spPr>
          <a:xfrm>
            <a:off x="94598" y="4757322"/>
            <a:ext cx="5842994" cy="2010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913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EDEB4CE1-6C16-4934-9C90-BA0C1E6832F4}"/>
              </a:ext>
            </a:extLst>
          </p:cNvPr>
          <p:cNvSpPr txBox="1">
            <a:spLocks/>
          </p:cNvSpPr>
          <p:nvPr/>
        </p:nvSpPr>
        <p:spPr>
          <a:xfrm>
            <a:off x="838200" y="1825625"/>
            <a:ext cx="1051560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Rectangle 3">
            <a:extLst>
              <a:ext uri="{FF2B5EF4-FFF2-40B4-BE49-F238E27FC236}">
                <a16:creationId xmlns:a16="http://schemas.microsoft.com/office/drawing/2014/main" id="{B8BA8D8D-FBFB-4EC8-9CD0-4ED2549F37BB}"/>
              </a:ext>
            </a:extLst>
          </p:cNvPr>
          <p:cNvSpPr/>
          <p:nvPr/>
        </p:nvSpPr>
        <p:spPr>
          <a:xfrm>
            <a:off x="838200" y="1825625"/>
            <a:ext cx="2633472" cy="749133"/>
          </a:xfrm>
          <a:prstGeom prst="rect">
            <a:avLst/>
          </a:prstGeom>
          <a:solidFill>
            <a:srgbClr val="9933FF">
              <a:alpha val="17647"/>
            </a:srgbClr>
          </a:solidFill>
          <a:ln>
            <a:solidFill>
              <a:srgbClr val="9933FF">
                <a:alpha val="1686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Voila</a:t>
            </a:r>
          </a:p>
        </p:txBody>
      </p:sp>
      <p:sp>
        <p:nvSpPr>
          <p:cNvPr id="5" name="Rectangle 4">
            <a:extLst>
              <a:ext uri="{FF2B5EF4-FFF2-40B4-BE49-F238E27FC236}">
                <a16:creationId xmlns:a16="http://schemas.microsoft.com/office/drawing/2014/main" id="{99469040-1917-4163-84D2-9A4434A4C7B6}"/>
              </a:ext>
            </a:extLst>
          </p:cNvPr>
          <p:cNvSpPr/>
          <p:nvPr/>
        </p:nvSpPr>
        <p:spPr>
          <a:xfrm>
            <a:off x="3483700" y="1825625"/>
            <a:ext cx="2633472" cy="749133"/>
          </a:xfrm>
          <a:prstGeom prst="rect">
            <a:avLst/>
          </a:prstGeom>
          <a:solidFill>
            <a:srgbClr val="9933FF">
              <a:alpha val="38039"/>
            </a:srgbClr>
          </a:solidFill>
          <a:ln>
            <a:solidFill>
              <a:srgbClr val="9933FF">
                <a:alpha val="3803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Panel</a:t>
            </a:r>
          </a:p>
        </p:txBody>
      </p:sp>
      <p:sp>
        <p:nvSpPr>
          <p:cNvPr id="6" name="Rectangle 5">
            <a:extLst>
              <a:ext uri="{FF2B5EF4-FFF2-40B4-BE49-F238E27FC236}">
                <a16:creationId xmlns:a16="http://schemas.microsoft.com/office/drawing/2014/main" id="{A8BF7A3B-FB09-4E6E-829E-137D1FB32C97}"/>
              </a:ext>
            </a:extLst>
          </p:cNvPr>
          <p:cNvSpPr/>
          <p:nvPr/>
        </p:nvSpPr>
        <p:spPr>
          <a:xfrm>
            <a:off x="6129197" y="1825624"/>
            <a:ext cx="2633472" cy="749133"/>
          </a:xfrm>
          <a:prstGeom prst="rect">
            <a:avLst/>
          </a:prstGeom>
          <a:solidFill>
            <a:srgbClr val="9933FF">
              <a:alpha val="67451"/>
            </a:srgbClr>
          </a:solidFill>
          <a:ln>
            <a:solidFill>
              <a:srgbClr val="9933FF">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Dash</a:t>
            </a:r>
          </a:p>
        </p:txBody>
      </p:sp>
      <p:sp>
        <p:nvSpPr>
          <p:cNvPr id="8" name="Rectangle 7">
            <a:extLst>
              <a:ext uri="{FF2B5EF4-FFF2-40B4-BE49-F238E27FC236}">
                <a16:creationId xmlns:a16="http://schemas.microsoft.com/office/drawing/2014/main" id="{4D450368-D46F-40DA-9F83-43DB855F233F}"/>
              </a:ext>
            </a:extLst>
          </p:cNvPr>
          <p:cNvSpPr/>
          <p:nvPr/>
        </p:nvSpPr>
        <p:spPr>
          <a:xfrm>
            <a:off x="8762669" y="1825623"/>
            <a:ext cx="2633472" cy="74913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Streamlit</a:t>
            </a:r>
            <a:endParaRPr lang="en-US" b="1" dirty="0"/>
          </a:p>
        </p:txBody>
      </p:sp>
      <p:pic>
        <p:nvPicPr>
          <p:cNvPr id="7172" name="Picture 4">
            <a:extLst>
              <a:ext uri="{FF2B5EF4-FFF2-40B4-BE49-F238E27FC236}">
                <a16:creationId xmlns:a16="http://schemas.microsoft.com/office/drawing/2014/main" id="{BBE9FCBE-7C2B-46D8-96B7-C767967FF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67" y="2930931"/>
            <a:ext cx="2338139" cy="97734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B736DBE-EFF2-437D-9145-0186C924D35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5859" y="4102757"/>
            <a:ext cx="2687841" cy="24303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6" name="Picture 8" descr="Logo">
            <a:extLst>
              <a:ext uri="{FF2B5EF4-FFF2-40B4-BE49-F238E27FC236}">
                <a16:creationId xmlns:a16="http://schemas.microsoft.com/office/drawing/2014/main" id="{BE7EAF5F-D31D-4D36-A0EF-6F2A0A6A1D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93"/>
          <a:stretch/>
        </p:blipFill>
        <p:spPr bwMode="auto">
          <a:xfrm>
            <a:off x="3994485" y="3037409"/>
            <a:ext cx="1888958" cy="8821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327CAF2-F2C7-4789-8D1C-EAF8DAE60055}"/>
              </a:ext>
            </a:extLst>
          </p:cNvPr>
          <p:cNvPicPr>
            <a:picLocks noChangeAspect="1"/>
          </p:cNvPicPr>
          <p:nvPr/>
        </p:nvPicPr>
        <p:blipFill>
          <a:blip r:embed="rId6"/>
          <a:stretch>
            <a:fillRect/>
          </a:stretch>
        </p:blipFill>
        <p:spPr>
          <a:xfrm>
            <a:off x="3815905" y="4102757"/>
            <a:ext cx="2245952" cy="2390118"/>
          </a:xfrm>
          <a:prstGeom prst="rect">
            <a:avLst/>
          </a:prstGeom>
          <a:ln>
            <a:noFill/>
          </a:ln>
          <a:effectLst>
            <a:outerShdw blurRad="292100" dist="139700" dir="2700000" algn="tl" rotWithShape="0">
              <a:srgbClr val="333333">
                <a:alpha val="65000"/>
              </a:srgbClr>
            </a:outerShdw>
          </a:effectLst>
        </p:spPr>
      </p:pic>
      <p:pic>
        <p:nvPicPr>
          <p:cNvPr id="7178" name="Picture 10">
            <a:extLst>
              <a:ext uri="{FF2B5EF4-FFF2-40B4-BE49-F238E27FC236}">
                <a16:creationId xmlns:a16="http://schemas.microsoft.com/office/drawing/2014/main" id="{B298B1EA-D832-4443-8ECF-A5B1BFBE6B1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322957" y="4102757"/>
            <a:ext cx="2245952" cy="239011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Streamlit">
            <a:extLst>
              <a:ext uri="{FF2B5EF4-FFF2-40B4-BE49-F238E27FC236}">
                <a16:creationId xmlns:a16="http://schemas.microsoft.com/office/drawing/2014/main" id="{AF473F1E-2F2A-41FE-AA9E-82DBAA4688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7995" y="3017899"/>
            <a:ext cx="2633472" cy="89037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Dash App inside Jupyter">
            <a:extLst>
              <a:ext uri="{FF2B5EF4-FFF2-40B4-BE49-F238E27FC236}">
                <a16:creationId xmlns:a16="http://schemas.microsoft.com/office/drawing/2014/main" id="{D7B0AE9D-3FE8-470E-9C9F-20F44CE9594B}"/>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830009" y="4098078"/>
            <a:ext cx="2566132" cy="23901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FCD16F7-1413-4664-A684-0B78F0B58997}"/>
              </a:ext>
            </a:extLst>
          </p:cNvPr>
          <p:cNvPicPr>
            <a:picLocks noChangeAspect="1"/>
          </p:cNvPicPr>
          <p:nvPr/>
        </p:nvPicPr>
        <p:blipFill>
          <a:blip r:embed="rId10"/>
          <a:stretch>
            <a:fillRect/>
          </a:stretch>
        </p:blipFill>
        <p:spPr>
          <a:xfrm>
            <a:off x="-1" y="681037"/>
            <a:ext cx="12192000" cy="655730"/>
          </a:xfrm>
          <a:prstGeom prst="rect">
            <a:avLst/>
          </a:prstGeom>
        </p:spPr>
      </p:pic>
      <p:pic>
        <p:nvPicPr>
          <p:cNvPr id="21" name="Picture 20">
            <a:extLst>
              <a:ext uri="{FF2B5EF4-FFF2-40B4-BE49-F238E27FC236}">
                <a16:creationId xmlns:a16="http://schemas.microsoft.com/office/drawing/2014/main" id="{6099976B-B9F8-4635-8554-416B51AD999E}"/>
              </a:ext>
            </a:extLst>
          </p:cNvPr>
          <p:cNvPicPr>
            <a:picLocks noChangeAspect="1"/>
          </p:cNvPicPr>
          <p:nvPr/>
        </p:nvPicPr>
        <p:blipFill rotWithShape="1">
          <a:blip r:embed="rId11"/>
          <a:srcRect t="1" b="-9861"/>
          <a:stretch/>
        </p:blipFill>
        <p:spPr>
          <a:xfrm>
            <a:off x="-1" y="-34949"/>
            <a:ext cx="12192000" cy="786581"/>
          </a:xfrm>
          <a:prstGeom prst="rect">
            <a:avLst/>
          </a:prstGeom>
        </p:spPr>
      </p:pic>
      <p:sp>
        <p:nvSpPr>
          <p:cNvPr id="22" name="Title 1">
            <a:extLst>
              <a:ext uri="{FF2B5EF4-FFF2-40B4-BE49-F238E27FC236}">
                <a16:creationId xmlns:a16="http://schemas.microsoft.com/office/drawing/2014/main" id="{1AD05DF1-644C-4A53-AF23-A1AF0B23365E}"/>
              </a:ext>
            </a:extLst>
          </p:cNvPr>
          <p:cNvSpPr txBox="1">
            <a:spLocks/>
          </p:cNvSpPr>
          <p:nvPr/>
        </p:nvSpPr>
        <p:spPr>
          <a:xfrm>
            <a:off x="2554574" y="-350899"/>
            <a:ext cx="736587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Other Popular Delivery Methods</a:t>
            </a:r>
          </a:p>
        </p:txBody>
      </p:sp>
      <p:pic>
        <p:nvPicPr>
          <p:cNvPr id="7186" name="Picture 18">
            <a:extLst>
              <a:ext uri="{FF2B5EF4-FFF2-40B4-BE49-F238E27FC236}">
                <a16:creationId xmlns:a16="http://schemas.microsoft.com/office/drawing/2014/main" id="{23058405-DF81-4C09-AD5B-0196902F814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1661" t="50000" r="3008" b="2567"/>
          <a:stretch/>
        </p:blipFill>
        <p:spPr bwMode="auto">
          <a:xfrm>
            <a:off x="6074828" y="2932303"/>
            <a:ext cx="2687841" cy="1106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27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17817</TotalTime>
  <Words>1673</Words>
  <Application>Microsoft Office PowerPoint</Application>
  <PresentationFormat>Widescreen</PresentationFormat>
  <Paragraphs>262</Paragraphs>
  <Slides>23</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Roboto</vt:lpstr>
      <vt:lpstr>Office Theme</vt:lpstr>
      <vt:lpstr>PowerPoint Presentation</vt:lpstr>
      <vt:lpstr>PowerPoint Presentation</vt:lpstr>
      <vt:lpstr>Introduction Anthony &amp; Jonas</vt:lpstr>
      <vt:lpstr>PowerPoint Presentation</vt:lpstr>
      <vt:lpstr>PowerPoint Presentation</vt:lpstr>
      <vt:lpstr>Why Does This Matter?</vt:lpstr>
      <vt:lpstr>PowerPoint Presentation</vt:lpstr>
      <vt:lpstr>Jupyter Notebook</vt:lpstr>
      <vt:lpstr>PowerPoint Presentation</vt:lpstr>
      <vt:lpstr>Pandas Library</vt:lpstr>
      <vt:lpstr>Connecting to Sources</vt:lpstr>
      <vt:lpstr>Seaborn Library</vt:lpstr>
      <vt:lpstr>Some Seaborn Plotting Options</vt:lpstr>
      <vt:lpstr>Seaborn Sample Gallery</vt:lpstr>
      <vt:lpstr>PowerPoint Presentation</vt:lpstr>
      <vt:lpstr>How to Install The Basic Environment</vt:lpstr>
      <vt:lpstr>Jupyter Notebook NB Extensions</vt:lpstr>
      <vt:lpstr>PowerPoint Presentation</vt:lpstr>
      <vt:lpstr>More from Jupyter Environment</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Jonas Malave Campos</dc:creator>
  <cp:lastModifiedBy>Jonas Malave</cp:lastModifiedBy>
  <cp:revision>113</cp:revision>
  <dcterms:created xsi:type="dcterms:W3CDTF">2021-03-30T18:32:02Z</dcterms:created>
  <dcterms:modified xsi:type="dcterms:W3CDTF">2021-04-14T01:43:24Z</dcterms:modified>
</cp:coreProperties>
</file>